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6"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embeddedFontLst>
    <p:embeddedFont>
      <p:font typeface="BenchNine" panose="020B0604020202020204" charset="0"/>
      <p:regular r:id="rId39"/>
      <p:bold r:id="rId40"/>
    </p:embeddedFont>
    <p:embeddedFont>
      <p:font typeface="Century Gothic" panose="020B0502020202020204" pitchFamily="34" charset="0"/>
      <p:regular r:id="rId41"/>
    </p:embeddedFont>
    <p:embeddedFont>
      <p:font typeface="Garamond" panose="02020404030301010803" pitchFamily="18" charset="0"/>
      <p:regular r:id="rId42"/>
    </p:embeddedFont>
    <p:embeddedFont>
      <p:font typeface="Montserrat" panose="020B0604020202020204" charset="0"/>
      <p:regular r:id="rId43"/>
      <p:bold r:id="rId44"/>
      <p:italic r:id="rId45"/>
      <p:boldItalic r:id="rId46"/>
    </p:embeddedFont>
    <p:embeddedFont>
      <p:font typeface="Montserrat SemiBold" panose="020B0604020202020204" charset="0"/>
      <p:regular r:id="rId47"/>
      <p:bold r:id="rId48"/>
      <p:italic r:id="rId49"/>
      <p:boldItalic r:id="rId50"/>
    </p:embeddedFont>
    <p:embeddedFont>
      <p:font typeface="Muli" panose="020B0604020202020204" charset="0"/>
      <p:regular r:id="rId51"/>
      <p:bold r:id="rId52"/>
      <p:italic r:id="rId53"/>
      <p:boldItalic r:id="rId54"/>
    </p:embeddedFont>
    <p:embeddedFont>
      <p:font typeface="Open Sans" panose="020B0604020202020204" charset="0"/>
      <p:regular r:id="rId55"/>
      <p:bold r:id="rId56"/>
      <p:italic r:id="rId57"/>
      <p:boldItalic r:id="rId5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98" autoAdjust="0"/>
    <p:restoredTop sz="94660"/>
  </p:normalViewPr>
  <p:slideViewPr>
    <p:cSldViewPr snapToGrid="0">
      <p:cViewPr varScale="1">
        <p:scale>
          <a:sx n="136" d="100"/>
          <a:sy n="136" d="100"/>
        </p:scale>
        <p:origin x="669" y="6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bedd96647_2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bedd96647_2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bedd96647_2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7bedd96647_2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bedd96647_2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7bedd96647_2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bedd96647_2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bedd96647_2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7bedd96647_2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7bedd96647_2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bedd96647_2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bedd96647_2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7bedd96647_2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7bedd96647_2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bedd96647_2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bedd96647_2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7bedd96647_2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7bedd96647_2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bedd96647_2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bedd96647_2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7bedd96647_2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7bedd96647_2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bedd96647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bedd96647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7bedd96647_2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7bedd96647_2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7bedd96647_2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7bedd96647_2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7bedd96647_2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7bedd96647_2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7bedd96647_2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7bedd96647_2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7bedd96647_2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7bedd96647_2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7bedd96647_2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7bedd96647_2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7bedd96647_2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7bedd96647_2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7bedd96647_2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7bedd96647_2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7bedd96647_2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7bedd96647_2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7bedd96647_2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7bedd96647_2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bedd96647_2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bedd96647_2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7bedd96647_2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7bedd96647_2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7bedd96647_2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7bedd96647_2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bedd96647_2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7bedd96647_2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7bedd96647_2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7bedd96647_2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7bedd96647_2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7bedd96647_2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7bedd96647_6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7bedd96647_6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7bedd96647_2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7bedd96647_2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bedd96647_2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bedd96647_2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bedd96647_2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7bedd96647_2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7bedd96647_2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7bedd96647_2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bedd96647_2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bedd96647_2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bedd96647_2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7bedd96647_2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7bedd96647_2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7bedd96647_2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9144000" cy="51435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851910" y="950798"/>
            <a:ext cx="1440180" cy="548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937635" y="950798"/>
            <a:ext cx="1268730" cy="483971"/>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1568447"/>
            <a:ext cx="6801440" cy="1943100"/>
          </a:xfrm>
        </p:spPr>
        <p:txBody>
          <a:bodyPr tIns="45720" bIns="45720" anchor="ctr">
            <a:noAutofit/>
          </a:bodyPr>
          <a:lstStyle>
            <a:lvl1pPr algn="ctr">
              <a:lnSpc>
                <a:spcPct val="83000"/>
              </a:lnSpc>
              <a:defRPr lang="en-US" sz="5400" b="0" kern="1200" cap="all" spc="-75"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171575" y="3511547"/>
            <a:ext cx="6803136" cy="342901"/>
          </a:xfrm>
        </p:spPr>
        <p:txBody>
          <a:bodyPr>
            <a:normAutofit/>
          </a:bodyPr>
          <a:lstStyle>
            <a:lvl1pPr marL="0" indent="0" algn="ctr">
              <a:spcBef>
                <a:spcPts val="0"/>
              </a:spcBef>
              <a:buNone/>
              <a:defRPr sz="1200" spc="60" baseline="0">
                <a:solidFill>
                  <a:schemeClr val="tx1"/>
                </a:solidFill>
              </a:defRPr>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20" name="Date Placeholder 19"/>
          <p:cNvSpPr>
            <a:spLocks noGrp="1"/>
          </p:cNvSpPr>
          <p:nvPr>
            <p:ph type="dt" sz="half" idx="10"/>
          </p:nvPr>
        </p:nvSpPr>
        <p:spPr>
          <a:xfrm>
            <a:off x="3989070" y="1005942"/>
            <a:ext cx="1165860" cy="395410"/>
          </a:xfrm>
        </p:spPr>
        <p:txBody>
          <a:bodyPr/>
          <a:lstStyle>
            <a:lvl1pPr algn="ctr">
              <a:defRPr sz="975" spc="0" baseline="0">
                <a:solidFill>
                  <a:schemeClr val="tx1"/>
                </a:solidFill>
                <a:latin typeface="+mn-lt"/>
              </a:defRPr>
            </a:lvl1pPr>
          </a:lstStyle>
          <a:p>
            <a:fld id="{B61BEF0D-F0BB-DE4B-95CE-6DB70DBA9567}" type="datetimeFigureOut">
              <a:rPr lang="en-US" smtClean="0"/>
              <a:pPr/>
              <a:t>12/29/2019</a:t>
            </a:fld>
            <a:endParaRPr lang="en-US" dirty="0"/>
          </a:p>
        </p:txBody>
      </p:sp>
      <p:sp>
        <p:nvSpPr>
          <p:cNvPr id="21" name="Footer Placeholder 20"/>
          <p:cNvSpPr>
            <a:spLocks noGrp="1"/>
          </p:cNvSpPr>
          <p:nvPr>
            <p:ph type="ftr" sz="quarter" idx="11"/>
          </p:nvPr>
        </p:nvSpPr>
        <p:spPr>
          <a:xfrm>
            <a:off x="1090422" y="3908295"/>
            <a:ext cx="4429125" cy="17145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6455190" y="3909060"/>
            <a:ext cx="1583911" cy="171450"/>
          </a:xfrm>
        </p:spPr>
        <p:txBody>
          <a:bodyPr/>
          <a:lstStyle>
            <a:lvl1pPr>
              <a:defRPr>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8618738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12/29/2019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5359819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571500"/>
            <a:ext cx="1771650" cy="39433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571500"/>
            <a:ext cx="6057900" cy="3943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9921597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gradFill>
          <a:gsLst>
            <a:gs pos="0">
              <a:srgbClr val="FE522F"/>
            </a:gs>
            <a:gs pos="100000">
              <a:srgbClr val="FE927C"/>
            </a:gs>
          </a:gsLst>
          <a:lin ang="2698631" scaled="0"/>
        </a:gradFill>
        <a:effectLst/>
      </p:bgPr>
    </p:bg>
    <p:spTree>
      <p:nvGrpSpPr>
        <p:cNvPr id="1" name="Shape 58"/>
        <p:cNvGrpSpPr/>
        <p:nvPr/>
      </p:nvGrpSpPr>
      <p:grpSpPr>
        <a:xfrm>
          <a:off x="0" y="0"/>
          <a:ext cx="0" cy="0"/>
          <a:chOff x="0" y="0"/>
          <a:chExt cx="0" cy="0"/>
        </a:xfrm>
      </p:grpSpPr>
      <p:sp>
        <p:nvSpPr>
          <p:cNvPr id="63" name="Google Shape;63;p13"/>
          <p:cNvSpPr txBox="1">
            <a:spLocks noGrp="1"/>
          </p:cNvSpPr>
          <p:nvPr>
            <p:ph type="title"/>
          </p:nvPr>
        </p:nvSpPr>
        <p:spPr>
          <a:xfrm>
            <a:off x="5573475" y="1621225"/>
            <a:ext cx="2847300" cy="841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64" name="Google Shape;64;p13"/>
          <p:cNvSpPr txBox="1">
            <a:spLocks noGrp="1"/>
          </p:cNvSpPr>
          <p:nvPr>
            <p:ph type="subTitle" idx="1"/>
          </p:nvPr>
        </p:nvSpPr>
        <p:spPr>
          <a:xfrm>
            <a:off x="4634100" y="2571750"/>
            <a:ext cx="37866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2800"/>
              <a:buNone/>
              <a:defRPr sz="16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extLst>
      <p:ext uri="{BB962C8B-B14F-4D97-AF65-F5344CB8AC3E}">
        <p14:creationId xmlns:p14="http://schemas.microsoft.com/office/powerpoint/2010/main" val="3299763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rgbClr val="FE927C"/>
            </a:gs>
            <a:gs pos="100000">
              <a:srgbClr val="FE522F"/>
            </a:gs>
          </a:gsLst>
          <a:lin ang="0" scaled="0"/>
        </a:gradFill>
        <a:effectLst/>
      </p:bgPr>
    </p:bg>
    <p:spTree>
      <p:nvGrpSpPr>
        <p:cNvPr id="1" name="Shape 65"/>
        <p:cNvGrpSpPr/>
        <p:nvPr/>
      </p:nvGrpSpPr>
      <p:grpSpPr>
        <a:xfrm>
          <a:off x="0" y="0"/>
          <a:ext cx="0" cy="0"/>
          <a:chOff x="0" y="0"/>
          <a:chExt cx="0" cy="0"/>
        </a:xfrm>
      </p:grpSpPr>
      <p:sp>
        <p:nvSpPr>
          <p:cNvPr id="70" name="Google Shape;70;p14"/>
          <p:cNvSpPr txBox="1">
            <a:spLocks noGrp="1"/>
          </p:cNvSpPr>
          <p:nvPr>
            <p:ph type="title"/>
          </p:nvPr>
        </p:nvSpPr>
        <p:spPr>
          <a:xfrm>
            <a:off x="3456150" y="3172325"/>
            <a:ext cx="2231700" cy="3654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200"/>
              <a:buNone/>
              <a:defRPr sz="1200" i="0"/>
            </a:lvl1pPr>
            <a:lvl2pPr lvl="1" rtl="0">
              <a:spcBef>
                <a:spcPts val="0"/>
              </a:spcBef>
              <a:spcAft>
                <a:spcPts val="0"/>
              </a:spcAft>
              <a:buSzPts val="1300"/>
              <a:buFont typeface="BenchNine"/>
              <a:buNone/>
              <a:defRPr sz="1300">
                <a:latin typeface="BenchNine"/>
                <a:ea typeface="BenchNine"/>
                <a:cs typeface="BenchNine"/>
                <a:sym typeface="BenchNine"/>
              </a:defRPr>
            </a:lvl2pPr>
            <a:lvl3pPr lvl="2" rtl="0">
              <a:spcBef>
                <a:spcPts val="0"/>
              </a:spcBef>
              <a:spcAft>
                <a:spcPts val="0"/>
              </a:spcAft>
              <a:buSzPts val="1300"/>
              <a:buFont typeface="BenchNine"/>
              <a:buNone/>
              <a:defRPr sz="1300">
                <a:latin typeface="BenchNine"/>
                <a:ea typeface="BenchNine"/>
                <a:cs typeface="BenchNine"/>
                <a:sym typeface="BenchNine"/>
              </a:defRPr>
            </a:lvl3pPr>
            <a:lvl4pPr lvl="3" rtl="0">
              <a:spcBef>
                <a:spcPts val="0"/>
              </a:spcBef>
              <a:spcAft>
                <a:spcPts val="0"/>
              </a:spcAft>
              <a:buSzPts val="1300"/>
              <a:buFont typeface="BenchNine"/>
              <a:buNone/>
              <a:defRPr sz="1300">
                <a:latin typeface="BenchNine"/>
                <a:ea typeface="BenchNine"/>
                <a:cs typeface="BenchNine"/>
                <a:sym typeface="BenchNine"/>
              </a:defRPr>
            </a:lvl4pPr>
            <a:lvl5pPr lvl="4" rtl="0">
              <a:spcBef>
                <a:spcPts val="0"/>
              </a:spcBef>
              <a:spcAft>
                <a:spcPts val="0"/>
              </a:spcAft>
              <a:buSzPts val="1300"/>
              <a:buFont typeface="BenchNine"/>
              <a:buNone/>
              <a:defRPr sz="1300">
                <a:latin typeface="BenchNine"/>
                <a:ea typeface="BenchNine"/>
                <a:cs typeface="BenchNine"/>
                <a:sym typeface="BenchNine"/>
              </a:defRPr>
            </a:lvl5pPr>
            <a:lvl6pPr lvl="5" rtl="0">
              <a:spcBef>
                <a:spcPts val="0"/>
              </a:spcBef>
              <a:spcAft>
                <a:spcPts val="0"/>
              </a:spcAft>
              <a:buSzPts val="1300"/>
              <a:buFont typeface="BenchNine"/>
              <a:buNone/>
              <a:defRPr sz="1300">
                <a:latin typeface="BenchNine"/>
                <a:ea typeface="BenchNine"/>
                <a:cs typeface="BenchNine"/>
                <a:sym typeface="BenchNine"/>
              </a:defRPr>
            </a:lvl6pPr>
            <a:lvl7pPr lvl="6" rtl="0">
              <a:spcBef>
                <a:spcPts val="0"/>
              </a:spcBef>
              <a:spcAft>
                <a:spcPts val="0"/>
              </a:spcAft>
              <a:buSzPts val="1300"/>
              <a:buFont typeface="BenchNine"/>
              <a:buNone/>
              <a:defRPr sz="1300">
                <a:latin typeface="BenchNine"/>
                <a:ea typeface="BenchNine"/>
                <a:cs typeface="BenchNine"/>
                <a:sym typeface="BenchNine"/>
              </a:defRPr>
            </a:lvl7pPr>
            <a:lvl8pPr lvl="7" rtl="0">
              <a:spcBef>
                <a:spcPts val="0"/>
              </a:spcBef>
              <a:spcAft>
                <a:spcPts val="0"/>
              </a:spcAft>
              <a:buSzPts val="1300"/>
              <a:buFont typeface="BenchNine"/>
              <a:buNone/>
              <a:defRPr sz="1300">
                <a:latin typeface="BenchNine"/>
                <a:ea typeface="BenchNine"/>
                <a:cs typeface="BenchNine"/>
                <a:sym typeface="BenchNine"/>
              </a:defRPr>
            </a:lvl8pPr>
            <a:lvl9pPr lvl="8" rtl="0">
              <a:spcBef>
                <a:spcPts val="0"/>
              </a:spcBef>
              <a:spcAft>
                <a:spcPts val="0"/>
              </a:spcAft>
              <a:buSzPts val="1300"/>
              <a:buFont typeface="BenchNine"/>
              <a:buNone/>
              <a:defRPr sz="1300">
                <a:latin typeface="BenchNine"/>
                <a:ea typeface="BenchNine"/>
                <a:cs typeface="BenchNine"/>
                <a:sym typeface="BenchNine"/>
              </a:defRPr>
            </a:lvl9pPr>
          </a:lstStyle>
          <a:p>
            <a:endParaRPr/>
          </a:p>
        </p:txBody>
      </p:sp>
      <p:sp>
        <p:nvSpPr>
          <p:cNvPr id="71" name="Google Shape;71;p14"/>
          <p:cNvSpPr txBox="1">
            <a:spLocks noGrp="1"/>
          </p:cNvSpPr>
          <p:nvPr>
            <p:ph type="subTitle" idx="1"/>
          </p:nvPr>
        </p:nvSpPr>
        <p:spPr>
          <a:xfrm>
            <a:off x="1933200" y="2030225"/>
            <a:ext cx="5277600" cy="12633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extLst>
      <p:ext uri="{BB962C8B-B14F-4D97-AF65-F5344CB8AC3E}">
        <p14:creationId xmlns:p14="http://schemas.microsoft.com/office/powerpoint/2010/main" val="4887324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genda">
  <p:cSld name="Agenda">
    <p:bg>
      <p:bgPr>
        <a:gradFill>
          <a:gsLst>
            <a:gs pos="0">
              <a:srgbClr val="FE522F"/>
            </a:gs>
            <a:gs pos="100000">
              <a:srgbClr val="FE927C"/>
            </a:gs>
          </a:gsLst>
          <a:lin ang="0" scaled="0"/>
        </a:gradFill>
        <a:effectLst/>
      </p:bgPr>
    </p:bg>
    <p:spTree>
      <p:nvGrpSpPr>
        <p:cNvPr id="1" name="Shape 72"/>
        <p:cNvGrpSpPr/>
        <p:nvPr/>
      </p:nvGrpSpPr>
      <p:grpSpPr>
        <a:xfrm>
          <a:off x="0" y="0"/>
          <a:ext cx="0" cy="0"/>
          <a:chOff x="0" y="0"/>
          <a:chExt cx="0" cy="0"/>
        </a:xfrm>
      </p:grpSpPr>
      <p:sp>
        <p:nvSpPr>
          <p:cNvPr id="77" name="Google Shape;77;p15"/>
          <p:cNvSpPr txBox="1">
            <a:spLocks noGrp="1"/>
          </p:cNvSpPr>
          <p:nvPr>
            <p:ph type="title"/>
          </p:nvPr>
        </p:nvSpPr>
        <p:spPr>
          <a:xfrm>
            <a:off x="1560825" y="1587425"/>
            <a:ext cx="2799000" cy="421500"/>
          </a:xfrm>
          <a:prstGeom prst="rect">
            <a:avLst/>
          </a:prstGeom>
          <a:noFill/>
          <a:ln>
            <a:noFill/>
          </a:ln>
        </p:spPr>
        <p:txBody>
          <a:bodyPr spcFirstLastPara="1" wrap="square" lIns="0" tIns="0" rIns="0" bIns="0" anchor="ctr" anchorCtr="0">
            <a:noAutofit/>
          </a:bodyPr>
          <a:lstStyle>
            <a:lvl1pPr lvl="0" algn="r" rtl="0">
              <a:spcBef>
                <a:spcPts val="0"/>
              </a:spcBef>
              <a:spcAft>
                <a:spcPts val="0"/>
              </a:spcAft>
              <a:buSzPts val="1400"/>
              <a:buNone/>
              <a:defRPr sz="1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78" name="Google Shape;78;p15"/>
          <p:cNvSpPr txBox="1">
            <a:spLocks noGrp="1"/>
          </p:cNvSpPr>
          <p:nvPr>
            <p:ph type="subTitle" idx="1"/>
          </p:nvPr>
        </p:nvSpPr>
        <p:spPr>
          <a:xfrm>
            <a:off x="2355900" y="1874500"/>
            <a:ext cx="2003700" cy="644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1600"/>
              </a:spcBef>
              <a:spcAft>
                <a:spcPts val="0"/>
              </a:spcAft>
              <a:buNone/>
              <a:defRPr sz="1400"/>
            </a:lvl2pPr>
            <a:lvl3pPr lvl="2" algn="r" rtl="0">
              <a:spcBef>
                <a:spcPts val="1600"/>
              </a:spcBef>
              <a:spcAft>
                <a:spcPts val="0"/>
              </a:spcAft>
              <a:buNone/>
              <a:defRPr sz="1400"/>
            </a:lvl3pPr>
            <a:lvl4pPr lvl="3" algn="r" rtl="0">
              <a:spcBef>
                <a:spcPts val="1600"/>
              </a:spcBef>
              <a:spcAft>
                <a:spcPts val="0"/>
              </a:spcAft>
              <a:buNone/>
              <a:defRPr sz="1400"/>
            </a:lvl4pPr>
            <a:lvl5pPr lvl="4" algn="r" rtl="0">
              <a:spcBef>
                <a:spcPts val="1600"/>
              </a:spcBef>
              <a:spcAft>
                <a:spcPts val="0"/>
              </a:spcAft>
              <a:buNone/>
              <a:defRPr sz="1400"/>
            </a:lvl5pPr>
            <a:lvl6pPr lvl="5" algn="r" rtl="0">
              <a:spcBef>
                <a:spcPts val="1600"/>
              </a:spcBef>
              <a:spcAft>
                <a:spcPts val="0"/>
              </a:spcAft>
              <a:buNone/>
              <a:defRPr sz="1400"/>
            </a:lvl6pPr>
            <a:lvl7pPr lvl="6" algn="r" rtl="0">
              <a:spcBef>
                <a:spcPts val="1600"/>
              </a:spcBef>
              <a:spcAft>
                <a:spcPts val="0"/>
              </a:spcAft>
              <a:buNone/>
              <a:defRPr sz="1400"/>
            </a:lvl7pPr>
            <a:lvl8pPr lvl="7" algn="r" rtl="0">
              <a:spcBef>
                <a:spcPts val="1600"/>
              </a:spcBef>
              <a:spcAft>
                <a:spcPts val="0"/>
              </a:spcAft>
              <a:buNone/>
              <a:defRPr sz="1400"/>
            </a:lvl8pPr>
            <a:lvl9pPr lvl="8" algn="r" rtl="0">
              <a:spcBef>
                <a:spcPts val="1600"/>
              </a:spcBef>
              <a:spcAft>
                <a:spcPts val="1600"/>
              </a:spcAft>
              <a:buNone/>
              <a:defRPr sz="1400"/>
            </a:lvl9pPr>
          </a:lstStyle>
          <a:p>
            <a:endParaRPr/>
          </a:p>
        </p:txBody>
      </p:sp>
      <p:sp>
        <p:nvSpPr>
          <p:cNvPr id="79" name="Google Shape;79;p15"/>
          <p:cNvSpPr txBox="1">
            <a:spLocks noGrp="1"/>
          </p:cNvSpPr>
          <p:nvPr>
            <p:ph type="title" idx="2"/>
          </p:nvPr>
        </p:nvSpPr>
        <p:spPr>
          <a:xfrm>
            <a:off x="4784275" y="1587400"/>
            <a:ext cx="27990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1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0" name="Google Shape;80;p15"/>
          <p:cNvSpPr txBox="1">
            <a:spLocks noGrp="1"/>
          </p:cNvSpPr>
          <p:nvPr>
            <p:ph type="subTitle" idx="3"/>
          </p:nvPr>
        </p:nvSpPr>
        <p:spPr>
          <a:xfrm>
            <a:off x="4784275" y="1874500"/>
            <a:ext cx="19179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81" name="Google Shape;81;p15"/>
          <p:cNvSpPr txBox="1">
            <a:spLocks noGrp="1"/>
          </p:cNvSpPr>
          <p:nvPr>
            <p:ph type="title" idx="4"/>
          </p:nvPr>
        </p:nvSpPr>
        <p:spPr>
          <a:xfrm>
            <a:off x="4784275" y="3110125"/>
            <a:ext cx="27990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1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2" name="Google Shape;82;p15"/>
          <p:cNvSpPr txBox="1">
            <a:spLocks noGrp="1"/>
          </p:cNvSpPr>
          <p:nvPr>
            <p:ph type="subTitle" idx="5"/>
          </p:nvPr>
        </p:nvSpPr>
        <p:spPr>
          <a:xfrm>
            <a:off x="4784275" y="3397225"/>
            <a:ext cx="19179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83" name="Google Shape;83;p15"/>
          <p:cNvSpPr txBox="1">
            <a:spLocks noGrp="1"/>
          </p:cNvSpPr>
          <p:nvPr>
            <p:ph type="title" idx="6"/>
          </p:nvPr>
        </p:nvSpPr>
        <p:spPr>
          <a:xfrm>
            <a:off x="1560900" y="3110150"/>
            <a:ext cx="2799000" cy="421500"/>
          </a:xfrm>
          <a:prstGeom prst="rect">
            <a:avLst/>
          </a:prstGeom>
          <a:noFill/>
          <a:ln>
            <a:noFill/>
          </a:ln>
        </p:spPr>
        <p:txBody>
          <a:bodyPr spcFirstLastPara="1" wrap="square" lIns="0" tIns="0" rIns="0" bIns="0" anchor="ctr" anchorCtr="0">
            <a:noAutofit/>
          </a:bodyPr>
          <a:lstStyle>
            <a:lvl1pPr lvl="0" algn="r" rtl="0">
              <a:spcBef>
                <a:spcPts val="0"/>
              </a:spcBef>
              <a:spcAft>
                <a:spcPts val="0"/>
              </a:spcAft>
              <a:buSzPts val="1400"/>
              <a:buNone/>
              <a:defRPr sz="1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84" name="Google Shape;84;p15"/>
          <p:cNvSpPr txBox="1">
            <a:spLocks noGrp="1"/>
          </p:cNvSpPr>
          <p:nvPr>
            <p:ph type="subTitle" idx="7"/>
          </p:nvPr>
        </p:nvSpPr>
        <p:spPr>
          <a:xfrm>
            <a:off x="2355900" y="3397225"/>
            <a:ext cx="2003700" cy="644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1600"/>
              </a:spcBef>
              <a:spcAft>
                <a:spcPts val="0"/>
              </a:spcAft>
              <a:buNone/>
              <a:defRPr sz="1400"/>
            </a:lvl2pPr>
            <a:lvl3pPr lvl="2" algn="r" rtl="0">
              <a:spcBef>
                <a:spcPts val="1600"/>
              </a:spcBef>
              <a:spcAft>
                <a:spcPts val="0"/>
              </a:spcAft>
              <a:buNone/>
              <a:defRPr sz="1400"/>
            </a:lvl3pPr>
            <a:lvl4pPr lvl="3" algn="r" rtl="0">
              <a:spcBef>
                <a:spcPts val="1600"/>
              </a:spcBef>
              <a:spcAft>
                <a:spcPts val="0"/>
              </a:spcAft>
              <a:buNone/>
              <a:defRPr sz="1400"/>
            </a:lvl4pPr>
            <a:lvl5pPr lvl="4" algn="r" rtl="0">
              <a:spcBef>
                <a:spcPts val="1600"/>
              </a:spcBef>
              <a:spcAft>
                <a:spcPts val="0"/>
              </a:spcAft>
              <a:buNone/>
              <a:defRPr sz="1400"/>
            </a:lvl5pPr>
            <a:lvl6pPr lvl="5" algn="r" rtl="0">
              <a:spcBef>
                <a:spcPts val="1600"/>
              </a:spcBef>
              <a:spcAft>
                <a:spcPts val="0"/>
              </a:spcAft>
              <a:buNone/>
              <a:defRPr sz="1400"/>
            </a:lvl6pPr>
            <a:lvl7pPr lvl="6" algn="r" rtl="0">
              <a:spcBef>
                <a:spcPts val="1600"/>
              </a:spcBef>
              <a:spcAft>
                <a:spcPts val="0"/>
              </a:spcAft>
              <a:buNone/>
              <a:defRPr sz="1400"/>
            </a:lvl7pPr>
            <a:lvl8pPr lvl="7" algn="r" rtl="0">
              <a:spcBef>
                <a:spcPts val="1600"/>
              </a:spcBef>
              <a:spcAft>
                <a:spcPts val="0"/>
              </a:spcAft>
              <a:buNone/>
              <a:defRPr sz="1400"/>
            </a:lvl8pPr>
            <a:lvl9pPr lvl="8" algn="r" rtl="0">
              <a:spcBef>
                <a:spcPts val="1600"/>
              </a:spcBef>
              <a:spcAft>
                <a:spcPts val="1600"/>
              </a:spcAft>
              <a:buNone/>
              <a:defRPr sz="1400"/>
            </a:lvl9pPr>
          </a:lstStyle>
          <a:p>
            <a:endParaRPr/>
          </a:p>
        </p:txBody>
      </p:sp>
      <p:sp>
        <p:nvSpPr>
          <p:cNvPr id="85" name="Google Shape;85;p15"/>
          <p:cNvSpPr txBox="1">
            <a:spLocks noGrp="1"/>
          </p:cNvSpPr>
          <p:nvPr>
            <p:ph type="title" idx="8" hasCustomPrompt="1"/>
          </p:nvPr>
        </p:nvSpPr>
        <p:spPr>
          <a:xfrm>
            <a:off x="717604" y="1363904"/>
            <a:ext cx="1028700" cy="554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86" name="Google Shape;86;p15"/>
          <p:cNvSpPr txBox="1">
            <a:spLocks noGrp="1"/>
          </p:cNvSpPr>
          <p:nvPr>
            <p:ph type="title" idx="9" hasCustomPrompt="1"/>
          </p:nvPr>
        </p:nvSpPr>
        <p:spPr>
          <a:xfrm>
            <a:off x="7393940" y="1363904"/>
            <a:ext cx="1028700" cy="55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r>
              <a:t>xx%</a:t>
            </a:r>
          </a:p>
        </p:txBody>
      </p:sp>
      <p:sp>
        <p:nvSpPr>
          <p:cNvPr id="87" name="Google Shape;87;p15"/>
          <p:cNvSpPr txBox="1">
            <a:spLocks noGrp="1"/>
          </p:cNvSpPr>
          <p:nvPr>
            <p:ph type="title" idx="13" hasCustomPrompt="1"/>
          </p:nvPr>
        </p:nvSpPr>
        <p:spPr>
          <a:xfrm>
            <a:off x="717604" y="2885223"/>
            <a:ext cx="1028700" cy="554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88" name="Google Shape;88;p15"/>
          <p:cNvSpPr txBox="1">
            <a:spLocks noGrp="1"/>
          </p:cNvSpPr>
          <p:nvPr>
            <p:ph type="title" idx="14" hasCustomPrompt="1"/>
          </p:nvPr>
        </p:nvSpPr>
        <p:spPr>
          <a:xfrm>
            <a:off x="7393940" y="2885223"/>
            <a:ext cx="1028700" cy="55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r>
              <a:t>xx%</a:t>
            </a:r>
          </a:p>
        </p:txBody>
      </p:sp>
    </p:spTree>
    <p:extLst>
      <p:ext uri="{BB962C8B-B14F-4D97-AF65-F5344CB8AC3E}">
        <p14:creationId xmlns:p14="http://schemas.microsoft.com/office/powerpoint/2010/main" val="3219532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p:cSld name="Section">
    <p:bg>
      <p:bgPr>
        <a:gradFill>
          <a:gsLst>
            <a:gs pos="0">
              <a:srgbClr val="FE927C"/>
            </a:gs>
            <a:gs pos="100000">
              <a:srgbClr val="FE522F"/>
            </a:gs>
          </a:gsLst>
          <a:lin ang="0" scaled="0"/>
        </a:gradFill>
        <a:effectLst/>
      </p:bgPr>
    </p:bg>
    <p:spTree>
      <p:nvGrpSpPr>
        <p:cNvPr id="1" name="Shape 89"/>
        <p:cNvGrpSpPr/>
        <p:nvPr/>
      </p:nvGrpSpPr>
      <p:grpSpPr>
        <a:xfrm>
          <a:off x="0" y="0"/>
          <a:ext cx="0" cy="0"/>
          <a:chOff x="0" y="0"/>
          <a:chExt cx="0" cy="0"/>
        </a:xfrm>
      </p:grpSpPr>
      <p:sp>
        <p:nvSpPr>
          <p:cNvPr id="93" name="Google Shape;93;p16"/>
          <p:cNvSpPr txBox="1">
            <a:spLocks noGrp="1"/>
          </p:cNvSpPr>
          <p:nvPr>
            <p:ph type="title"/>
          </p:nvPr>
        </p:nvSpPr>
        <p:spPr>
          <a:xfrm flipH="1">
            <a:off x="720000" y="1233175"/>
            <a:ext cx="45297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3600">
                <a:solidFill>
                  <a:srgbClr val="FFFFFF"/>
                </a:solidFill>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94" name="Google Shape;94;p16"/>
          <p:cNvSpPr txBox="1">
            <a:spLocks noGrp="1"/>
          </p:cNvSpPr>
          <p:nvPr>
            <p:ph type="subTitle" idx="1"/>
          </p:nvPr>
        </p:nvSpPr>
        <p:spPr>
          <a:xfrm flipH="1">
            <a:off x="720000" y="2715475"/>
            <a:ext cx="2909400" cy="76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solidFill>
                  <a:srgbClr val="FFFFFF"/>
                </a:solidFil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1358642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bg>
      <p:bgPr>
        <a:gradFill>
          <a:gsLst>
            <a:gs pos="0">
              <a:srgbClr val="FE522F"/>
            </a:gs>
            <a:gs pos="100000">
              <a:srgbClr val="FE927C"/>
            </a:gs>
          </a:gsLst>
          <a:lin ang="2698631" scaled="0"/>
        </a:gradFill>
        <a:effectLst/>
      </p:bgPr>
    </p:bg>
    <p:spTree>
      <p:nvGrpSpPr>
        <p:cNvPr id="1" name="Shape 95"/>
        <p:cNvGrpSpPr/>
        <p:nvPr/>
      </p:nvGrpSpPr>
      <p:grpSpPr>
        <a:xfrm>
          <a:off x="0" y="0"/>
          <a:ext cx="0" cy="0"/>
          <a:chOff x="0" y="0"/>
          <a:chExt cx="0" cy="0"/>
        </a:xfrm>
      </p:grpSpPr>
      <p:sp>
        <p:nvSpPr>
          <p:cNvPr id="100" name="Google Shape;100;p17"/>
          <p:cNvSpPr txBox="1">
            <a:spLocks noGrp="1"/>
          </p:cNvSpPr>
          <p:nvPr>
            <p:ph type="title"/>
          </p:nvPr>
        </p:nvSpPr>
        <p:spPr>
          <a:xfrm>
            <a:off x="4375725" y="863100"/>
            <a:ext cx="40452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3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1" name="Google Shape;101;p17"/>
          <p:cNvSpPr txBox="1">
            <a:spLocks noGrp="1"/>
          </p:cNvSpPr>
          <p:nvPr>
            <p:ph type="subTitle" idx="1"/>
          </p:nvPr>
        </p:nvSpPr>
        <p:spPr>
          <a:xfrm>
            <a:off x="720000" y="2201675"/>
            <a:ext cx="7518600" cy="189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800"/>
              <a:buFont typeface="Open Sans"/>
              <a:buChar char="●"/>
              <a:defRPr sz="1400"/>
            </a:lvl1pPr>
            <a:lvl2pPr lvl="1" algn="ctr" rtl="0">
              <a:lnSpc>
                <a:spcPct val="100000"/>
              </a:lnSpc>
              <a:spcBef>
                <a:spcPts val="0"/>
              </a:spcBef>
              <a:spcAft>
                <a:spcPts val="0"/>
              </a:spcAft>
              <a:buSzPts val="800"/>
              <a:buFont typeface="Open Sans"/>
              <a:buChar char="○"/>
              <a:defRPr sz="2100"/>
            </a:lvl2pPr>
            <a:lvl3pPr lvl="2" algn="ctr" rtl="0">
              <a:lnSpc>
                <a:spcPct val="100000"/>
              </a:lnSpc>
              <a:spcBef>
                <a:spcPts val="0"/>
              </a:spcBef>
              <a:spcAft>
                <a:spcPts val="0"/>
              </a:spcAft>
              <a:buSzPts val="800"/>
              <a:buFont typeface="Open Sans"/>
              <a:buChar char="■"/>
              <a:defRPr sz="2100"/>
            </a:lvl3pPr>
            <a:lvl4pPr lvl="3" algn="ctr" rtl="0">
              <a:lnSpc>
                <a:spcPct val="100000"/>
              </a:lnSpc>
              <a:spcBef>
                <a:spcPts val="0"/>
              </a:spcBef>
              <a:spcAft>
                <a:spcPts val="0"/>
              </a:spcAft>
              <a:buSzPts val="800"/>
              <a:buFont typeface="Open Sans"/>
              <a:buChar char="●"/>
              <a:defRPr sz="2100"/>
            </a:lvl4pPr>
            <a:lvl5pPr lvl="4" algn="ctr" rtl="0">
              <a:lnSpc>
                <a:spcPct val="100000"/>
              </a:lnSpc>
              <a:spcBef>
                <a:spcPts val="0"/>
              </a:spcBef>
              <a:spcAft>
                <a:spcPts val="0"/>
              </a:spcAft>
              <a:buSzPts val="1100"/>
              <a:buFont typeface="Open Sans"/>
              <a:buChar char="○"/>
              <a:defRPr sz="2100"/>
            </a:lvl5pPr>
            <a:lvl6pPr lvl="5" algn="ctr" rtl="0">
              <a:lnSpc>
                <a:spcPct val="100000"/>
              </a:lnSpc>
              <a:spcBef>
                <a:spcPts val="0"/>
              </a:spcBef>
              <a:spcAft>
                <a:spcPts val="0"/>
              </a:spcAft>
              <a:buSzPts val="1100"/>
              <a:buFont typeface="Open Sans"/>
              <a:buChar char="■"/>
              <a:defRPr sz="2100"/>
            </a:lvl6pPr>
            <a:lvl7pPr lvl="6" algn="ctr" rtl="0">
              <a:lnSpc>
                <a:spcPct val="100000"/>
              </a:lnSpc>
              <a:spcBef>
                <a:spcPts val="0"/>
              </a:spcBef>
              <a:spcAft>
                <a:spcPts val="0"/>
              </a:spcAft>
              <a:buSzPts val="700"/>
              <a:buFont typeface="Open Sans"/>
              <a:buChar char="●"/>
              <a:defRPr sz="2100"/>
            </a:lvl7pPr>
            <a:lvl8pPr lvl="7" algn="ctr" rtl="0">
              <a:lnSpc>
                <a:spcPct val="100000"/>
              </a:lnSpc>
              <a:spcBef>
                <a:spcPts val="0"/>
              </a:spcBef>
              <a:spcAft>
                <a:spcPts val="0"/>
              </a:spcAft>
              <a:buSzPts val="700"/>
              <a:buFont typeface="Open Sans"/>
              <a:buChar char="○"/>
              <a:defRPr sz="2100"/>
            </a:lvl8pPr>
            <a:lvl9pPr lvl="8" algn="ctr" rtl="0">
              <a:lnSpc>
                <a:spcPct val="100000"/>
              </a:lnSpc>
              <a:spcBef>
                <a:spcPts val="0"/>
              </a:spcBef>
              <a:spcAft>
                <a:spcPts val="0"/>
              </a:spcAft>
              <a:buSzPts val="600"/>
              <a:buFont typeface="Open Sans"/>
              <a:buChar char="■"/>
              <a:defRPr sz="2100"/>
            </a:lvl9pPr>
          </a:lstStyle>
          <a:p>
            <a:endParaRPr/>
          </a:p>
        </p:txBody>
      </p:sp>
    </p:spTree>
    <p:extLst>
      <p:ext uri="{BB962C8B-B14F-4D97-AF65-F5344CB8AC3E}">
        <p14:creationId xmlns:p14="http://schemas.microsoft.com/office/powerpoint/2010/main" val="3667639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
        <p:cNvGrpSpPr/>
        <p:nvPr/>
      </p:nvGrpSpPr>
      <p:grpSpPr>
        <a:xfrm>
          <a:off x="0" y="0"/>
          <a:ext cx="0" cy="0"/>
          <a:chOff x="0" y="0"/>
          <a:chExt cx="0" cy="0"/>
        </a:xfrm>
      </p:grpSpPr>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074646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gradFill>
          <a:gsLst>
            <a:gs pos="0">
              <a:srgbClr val="FE927C"/>
            </a:gs>
            <a:gs pos="100000">
              <a:srgbClr val="FE522F"/>
            </a:gs>
          </a:gsLst>
          <a:lin ang="0" scaled="0"/>
        </a:gradFill>
        <a:effectLst/>
      </p:bgPr>
    </p:bg>
    <p:spTree>
      <p:nvGrpSpPr>
        <p:cNvPr id="1" name="Shape 102"/>
        <p:cNvGrpSpPr/>
        <p:nvPr/>
      </p:nvGrpSpPr>
      <p:grpSpPr>
        <a:xfrm>
          <a:off x="0" y="0"/>
          <a:ext cx="0" cy="0"/>
          <a:chOff x="0" y="0"/>
          <a:chExt cx="0" cy="0"/>
        </a:xfrm>
      </p:grpSpPr>
      <p:sp>
        <p:nvSpPr>
          <p:cNvPr id="106" name="Google Shape;106;p18"/>
          <p:cNvSpPr txBox="1">
            <a:spLocks noGrp="1"/>
          </p:cNvSpPr>
          <p:nvPr>
            <p:ph type="title"/>
          </p:nvPr>
        </p:nvSpPr>
        <p:spPr>
          <a:xfrm>
            <a:off x="743925" y="1003925"/>
            <a:ext cx="6270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200"/>
              <a:buNone/>
              <a:defRPr sz="1800">
                <a:solidFill>
                  <a:schemeClr val="lt1"/>
                </a:solidFill>
              </a:defRPr>
            </a:lvl1pPr>
            <a:lvl2pPr lvl="1" rtl="0">
              <a:spcBef>
                <a:spcPts val="0"/>
              </a:spcBef>
              <a:spcAft>
                <a:spcPts val="0"/>
              </a:spcAft>
              <a:buClr>
                <a:schemeClr val="lt1"/>
              </a:buClr>
              <a:buSzPts val="4200"/>
              <a:buNone/>
              <a:defRPr>
                <a:solidFill>
                  <a:schemeClr val="lt1"/>
                </a:solidFill>
              </a:defRPr>
            </a:lvl2pPr>
            <a:lvl3pPr lvl="2" rtl="0">
              <a:spcBef>
                <a:spcPts val="0"/>
              </a:spcBef>
              <a:spcAft>
                <a:spcPts val="0"/>
              </a:spcAft>
              <a:buClr>
                <a:schemeClr val="lt1"/>
              </a:buClr>
              <a:buSzPts val="4200"/>
              <a:buNone/>
              <a:defRPr>
                <a:solidFill>
                  <a:schemeClr val="lt1"/>
                </a:solidFill>
              </a:defRPr>
            </a:lvl3pPr>
            <a:lvl4pPr lvl="3" rtl="0">
              <a:spcBef>
                <a:spcPts val="0"/>
              </a:spcBef>
              <a:spcAft>
                <a:spcPts val="0"/>
              </a:spcAft>
              <a:buClr>
                <a:schemeClr val="lt1"/>
              </a:buClr>
              <a:buSzPts val="4200"/>
              <a:buNone/>
              <a:defRPr>
                <a:solidFill>
                  <a:schemeClr val="lt1"/>
                </a:solidFill>
              </a:defRPr>
            </a:lvl4pPr>
            <a:lvl5pPr lvl="4" rtl="0">
              <a:spcBef>
                <a:spcPts val="0"/>
              </a:spcBef>
              <a:spcAft>
                <a:spcPts val="0"/>
              </a:spcAft>
              <a:buClr>
                <a:schemeClr val="lt1"/>
              </a:buClr>
              <a:buSzPts val="4200"/>
              <a:buNone/>
              <a:defRPr>
                <a:solidFill>
                  <a:schemeClr val="lt1"/>
                </a:solidFill>
              </a:defRPr>
            </a:lvl5pPr>
            <a:lvl6pPr lvl="5" rtl="0">
              <a:spcBef>
                <a:spcPts val="0"/>
              </a:spcBef>
              <a:spcAft>
                <a:spcPts val="0"/>
              </a:spcAft>
              <a:buClr>
                <a:schemeClr val="lt1"/>
              </a:buClr>
              <a:buSzPts val="4200"/>
              <a:buNone/>
              <a:defRPr>
                <a:solidFill>
                  <a:schemeClr val="lt1"/>
                </a:solidFill>
              </a:defRPr>
            </a:lvl6pPr>
            <a:lvl7pPr lvl="6" rtl="0">
              <a:spcBef>
                <a:spcPts val="0"/>
              </a:spcBef>
              <a:spcAft>
                <a:spcPts val="0"/>
              </a:spcAft>
              <a:buClr>
                <a:schemeClr val="lt1"/>
              </a:buClr>
              <a:buSzPts val="4200"/>
              <a:buNone/>
              <a:defRPr>
                <a:solidFill>
                  <a:schemeClr val="lt1"/>
                </a:solidFill>
              </a:defRPr>
            </a:lvl7pPr>
            <a:lvl8pPr lvl="7" rtl="0">
              <a:spcBef>
                <a:spcPts val="0"/>
              </a:spcBef>
              <a:spcAft>
                <a:spcPts val="0"/>
              </a:spcAft>
              <a:buClr>
                <a:schemeClr val="lt1"/>
              </a:buClr>
              <a:buSzPts val="4200"/>
              <a:buNone/>
              <a:defRPr>
                <a:solidFill>
                  <a:schemeClr val="lt1"/>
                </a:solidFill>
              </a:defRPr>
            </a:lvl8pPr>
            <a:lvl9pPr lvl="8" rtl="0">
              <a:spcBef>
                <a:spcPts val="0"/>
              </a:spcBef>
              <a:spcAft>
                <a:spcPts val="0"/>
              </a:spcAft>
              <a:buClr>
                <a:schemeClr val="lt1"/>
              </a:buClr>
              <a:buSzPts val="4200"/>
              <a:buNone/>
              <a:defRPr>
                <a:solidFill>
                  <a:schemeClr val="lt1"/>
                </a:solidFill>
              </a:defRPr>
            </a:lvl9pPr>
          </a:lstStyle>
          <a:p>
            <a:endParaRPr/>
          </a:p>
        </p:txBody>
      </p:sp>
      <p:sp>
        <p:nvSpPr>
          <p:cNvPr id="107" name="Google Shape;107;p18"/>
          <p:cNvSpPr txBox="1">
            <a:spLocks noGrp="1"/>
          </p:cNvSpPr>
          <p:nvPr>
            <p:ph type="subTitle" idx="1"/>
          </p:nvPr>
        </p:nvSpPr>
        <p:spPr>
          <a:xfrm>
            <a:off x="1075150" y="3250525"/>
            <a:ext cx="3244200" cy="1276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lt1"/>
                </a:solidFill>
              </a:defRPr>
            </a:lvl1pPr>
            <a:lvl2pPr lvl="1" algn="ctr" rtl="0">
              <a:spcBef>
                <a:spcPts val="1600"/>
              </a:spcBef>
              <a:spcAft>
                <a:spcPts val="0"/>
              </a:spcAft>
              <a:buNone/>
              <a:defRPr sz="1400">
                <a:solidFill>
                  <a:schemeClr val="lt1"/>
                </a:solidFill>
              </a:defRPr>
            </a:lvl2pPr>
            <a:lvl3pPr lvl="2" algn="ctr" rtl="0">
              <a:spcBef>
                <a:spcPts val="1600"/>
              </a:spcBef>
              <a:spcAft>
                <a:spcPts val="0"/>
              </a:spcAft>
              <a:buNone/>
              <a:defRPr sz="1400">
                <a:solidFill>
                  <a:schemeClr val="lt1"/>
                </a:solidFill>
              </a:defRPr>
            </a:lvl3pPr>
            <a:lvl4pPr lvl="3" algn="ctr" rtl="0">
              <a:spcBef>
                <a:spcPts val="1600"/>
              </a:spcBef>
              <a:spcAft>
                <a:spcPts val="0"/>
              </a:spcAft>
              <a:buNone/>
              <a:defRPr sz="1400">
                <a:solidFill>
                  <a:schemeClr val="lt1"/>
                </a:solidFill>
              </a:defRPr>
            </a:lvl4pPr>
            <a:lvl5pPr lvl="4" algn="ctr" rtl="0">
              <a:spcBef>
                <a:spcPts val="1600"/>
              </a:spcBef>
              <a:spcAft>
                <a:spcPts val="0"/>
              </a:spcAft>
              <a:buNone/>
              <a:defRPr sz="1400">
                <a:solidFill>
                  <a:schemeClr val="lt1"/>
                </a:solidFill>
              </a:defRPr>
            </a:lvl5pPr>
            <a:lvl6pPr lvl="5" algn="ctr" rtl="0">
              <a:spcBef>
                <a:spcPts val="1600"/>
              </a:spcBef>
              <a:spcAft>
                <a:spcPts val="0"/>
              </a:spcAft>
              <a:buNone/>
              <a:defRPr sz="1400">
                <a:solidFill>
                  <a:schemeClr val="lt1"/>
                </a:solidFill>
              </a:defRPr>
            </a:lvl6pPr>
            <a:lvl7pPr lvl="6" algn="ctr" rtl="0">
              <a:spcBef>
                <a:spcPts val="1600"/>
              </a:spcBef>
              <a:spcAft>
                <a:spcPts val="0"/>
              </a:spcAft>
              <a:buNone/>
              <a:defRPr sz="1400">
                <a:solidFill>
                  <a:schemeClr val="lt1"/>
                </a:solidFill>
              </a:defRPr>
            </a:lvl7pPr>
            <a:lvl8pPr lvl="7" algn="ctr" rtl="0">
              <a:spcBef>
                <a:spcPts val="1600"/>
              </a:spcBef>
              <a:spcAft>
                <a:spcPts val="0"/>
              </a:spcAft>
              <a:buNone/>
              <a:defRPr sz="1400">
                <a:solidFill>
                  <a:schemeClr val="lt1"/>
                </a:solidFill>
              </a:defRPr>
            </a:lvl8pPr>
            <a:lvl9pPr lvl="8" algn="ctr" rtl="0">
              <a:spcBef>
                <a:spcPts val="1600"/>
              </a:spcBef>
              <a:spcAft>
                <a:spcPts val="1600"/>
              </a:spcAft>
              <a:buNone/>
              <a:defRPr sz="1400">
                <a:solidFill>
                  <a:schemeClr val="lt1"/>
                </a:solidFill>
              </a:defRPr>
            </a:lvl9pPr>
          </a:lstStyle>
          <a:p>
            <a:endParaRPr/>
          </a:p>
        </p:txBody>
      </p:sp>
      <p:sp>
        <p:nvSpPr>
          <p:cNvPr id="108" name="Google Shape;108;p18"/>
          <p:cNvSpPr txBox="1">
            <a:spLocks noGrp="1"/>
          </p:cNvSpPr>
          <p:nvPr>
            <p:ph type="title" idx="2"/>
          </p:nvPr>
        </p:nvSpPr>
        <p:spPr>
          <a:xfrm>
            <a:off x="1941537" y="2848837"/>
            <a:ext cx="15156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chemeClr val="lt1"/>
              </a:buClr>
              <a:buSzPts val="1600"/>
              <a:buNone/>
              <a:defRPr sz="1600" i="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109" name="Google Shape;109;p18"/>
          <p:cNvSpPr txBox="1">
            <a:spLocks noGrp="1"/>
          </p:cNvSpPr>
          <p:nvPr>
            <p:ph type="subTitle" idx="3"/>
          </p:nvPr>
        </p:nvSpPr>
        <p:spPr>
          <a:xfrm>
            <a:off x="4848600" y="3250525"/>
            <a:ext cx="3244200" cy="1276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lt1"/>
                </a:solidFill>
              </a:defRPr>
            </a:lvl1pPr>
            <a:lvl2pPr lvl="1" algn="ctr" rtl="0">
              <a:spcBef>
                <a:spcPts val="1600"/>
              </a:spcBef>
              <a:spcAft>
                <a:spcPts val="0"/>
              </a:spcAft>
              <a:buNone/>
              <a:defRPr sz="1400">
                <a:solidFill>
                  <a:schemeClr val="lt1"/>
                </a:solidFill>
              </a:defRPr>
            </a:lvl2pPr>
            <a:lvl3pPr lvl="2" algn="ctr" rtl="0">
              <a:spcBef>
                <a:spcPts val="1600"/>
              </a:spcBef>
              <a:spcAft>
                <a:spcPts val="0"/>
              </a:spcAft>
              <a:buNone/>
              <a:defRPr sz="1400">
                <a:solidFill>
                  <a:schemeClr val="lt1"/>
                </a:solidFill>
              </a:defRPr>
            </a:lvl3pPr>
            <a:lvl4pPr lvl="3" algn="ctr" rtl="0">
              <a:spcBef>
                <a:spcPts val="1600"/>
              </a:spcBef>
              <a:spcAft>
                <a:spcPts val="0"/>
              </a:spcAft>
              <a:buNone/>
              <a:defRPr sz="1400">
                <a:solidFill>
                  <a:schemeClr val="lt1"/>
                </a:solidFill>
              </a:defRPr>
            </a:lvl4pPr>
            <a:lvl5pPr lvl="4" algn="ctr" rtl="0">
              <a:spcBef>
                <a:spcPts val="1600"/>
              </a:spcBef>
              <a:spcAft>
                <a:spcPts val="0"/>
              </a:spcAft>
              <a:buNone/>
              <a:defRPr sz="1400">
                <a:solidFill>
                  <a:schemeClr val="lt1"/>
                </a:solidFill>
              </a:defRPr>
            </a:lvl5pPr>
            <a:lvl6pPr lvl="5" algn="ctr" rtl="0">
              <a:spcBef>
                <a:spcPts val="1600"/>
              </a:spcBef>
              <a:spcAft>
                <a:spcPts val="0"/>
              </a:spcAft>
              <a:buNone/>
              <a:defRPr sz="1400">
                <a:solidFill>
                  <a:schemeClr val="lt1"/>
                </a:solidFill>
              </a:defRPr>
            </a:lvl6pPr>
            <a:lvl7pPr lvl="6" algn="ctr" rtl="0">
              <a:spcBef>
                <a:spcPts val="1600"/>
              </a:spcBef>
              <a:spcAft>
                <a:spcPts val="0"/>
              </a:spcAft>
              <a:buNone/>
              <a:defRPr sz="1400">
                <a:solidFill>
                  <a:schemeClr val="lt1"/>
                </a:solidFill>
              </a:defRPr>
            </a:lvl7pPr>
            <a:lvl8pPr lvl="7" algn="ctr" rtl="0">
              <a:spcBef>
                <a:spcPts val="1600"/>
              </a:spcBef>
              <a:spcAft>
                <a:spcPts val="0"/>
              </a:spcAft>
              <a:buNone/>
              <a:defRPr sz="1400">
                <a:solidFill>
                  <a:schemeClr val="lt1"/>
                </a:solidFill>
              </a:defRPr>
            </a:lvl8pPr>
            <a:lvl9pPr lvl="8" algn="ctr" rtl="0">
              <a:spcBef>
                <a:spcPts val="1600"/>
              </a:spcBef>
              <a:spcAft>
                <a:spcPts val="1600"/>
              </a:spcAft>
              <a:buNone/>
              <a:defRPr sz="1400">
                <a:solidFill>
                  <a:schemeClr val="lt1"/>
                </a:solidFill>
              </a:defRPr>
            </a:lvl9pPr>
          </a:lstStyle>
          <a:p>
            <a:endParaRPr/>
          </a:p>
        </p:txBody>
      </p:sp>
      <p:sp>
        <p:nvSpPr>
          <p:cNvPr id="110" name="Google Shape;110;p18"/>
          <p:cNvSpPr txBox="1">
            <a:spLocks noGrp="1"/>
          </p:cNvSpPr>
          <p:nvPr>
            <p:ph type="title" idx="4"/>
          </p:nvPr>
        </p:nvSpPr>
        <p:spPr>
          <a:xfrm>
            <a:off x="5715037" y="2848837"/>
            <a:ext cx="15156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chemeClr val="lt1"/>
              </a:buClr>
              <a:buSzPts val="1600"/>
              <a:buNone/>
              <a:defRPr sz="1600" i="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Tree>
    <p:extLst>
      <p:ext uri="{BB962C8B-B14F-4D97-AF65-F5344CB8AC3E}">
        <p14:creationId xmlns:p14="http://schemas.microsoft.com/office/powerpoint/2010/main" val="23158036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gradFill>
          <a:gsLst>
            <a:gs pos="0">
              <a:srgbClr val="FE522F"/>
            </a:gs>
            <a:gs pos="100000">
              <a:srgbClr val="FE927C"/>
            </a:gs>
          </a:gsLst>
          <a:lin ang="2698631" scaled="0"/>
        </a:gradFill>
        <a:effectLst/>
      </p:bgPr>
    </p:bg>
    <p:spTree>
      <p:nvGrpSpPr>
        <p:cNvPr id="1" name="Shape 111"/>
        <p:cNvGrpSpPr/>
        <p:nvPr/>
      </p:nvGrpSpPr>
      <p:grpSpPr>
        <a:xfrm>
          <a:off x="0" y="0"/>
          <a:ext cx="0" cy="0"/>
          <a:chOff x="0" y="0"/>
          <a:chExt cx="0" cy="0"/>
        </a:xfrm>
      </p:grpSpPr>
      <p:sp>
        <p:nvSpPr>
          <p:cNvPr id="115" name="Google Shape;115;p19"/>
          <p:cNvSpPr txBox="1">
            <a:spLocks noGrp="1"/>
          </p:cNvSpPr>
          <p:nvPr>
            <p:ph type="title"/>
          </p:nvPr>
        </p:nvSpPr>
        <p:spPr>
          <a:xfrm>
            <a:off x="1012401" y="2803175"/>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16" name="Google Shape;116;p19"/>
          <p:cNvSpPr txBox="1">
            <a:spLocks noGrp="1"/>
          </p:cNvSpPr>
          <p:nvPr>
            <p:ph type="subTitle" idx="1"/>
          </p:nvPr>
        </p:nvSpPr>
        <p:spPr>
          <a:xfrm>
            <a:off x="852625" y="3290975"/>
            <a:ext cx="2162700" cy="903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a:endParaRPr/>
          </a:p>
        </p:txBody>
      </p:sp>
      <p:sp>
        <p:nvSpPr>
          <p:cNvPr id="117" name="Google Shape;117;p19"/>
          <p:cNvSpPr txBox="1">
            <a:spLocks noGrp="1"/>
          </p:cNvSpPr>
          <p:nvPr>
            <p:ph type="title" idx="2"/>
          </p:nvPr>
        </p:nvSpPr>
        <p:spPr>
          <a:xfrm>
            <a:off x="3651769" y="2803175"/>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18" name="Google Shape;118;p19"/>
          <p:cNvSpPr txBox="1">
            <a:spLocks noGrp="1"/>
          </p:cNvSpPr>
          <p:nvPr>
            <p:ph type="subTitle" idx="3"/>
          </p:nvPr>
        </p:nvSpPr>
        <p:spPr>
          <a:xfrm>
            <a:off x="3490925" y="3290975"/>
            <a:ext cx="2162700" cy="903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a:endParaRPr/>
          </a:p>
        </p:txBody>
      </p:sp>
      <p:sp>
        <p:nvSpPr>
          <p:cNvPr id="119" name="Google Shape;119;p19"/>
          <p:cNvSpPr txBox="1">
            <a:spLocks noGrp="1"/>
          </p:cNvSpPr>
          <p:nvPr>
            <p:ph type="title" idx="4"/>
          </p:nvPr>
        </p:nvSpPr>
        <p:spPr>
          <a:xfrm>
            <a:off x="6289876" y="2803175"/>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20" name="Google Shape;120;p19"/>
          <p:cNvSpPr txBox="1">
            <a:spLocks noGrp="1"/>
          </p:cNvSpPr>
          <p:nvPr>
            <p:ph type="subTitle" idx="5"/>
          </p:nvPr>
        </p:nvSpPr>
        <p:spPr>
          <a:xfrm>
            <a:off x="6129225" y="3290975"/>
            <a:ext cx="2162700" cy="903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a:endParaRPr/>
          </a:p>
        </p:txBody>
      </p:sp>
      <p:sp>
        <p:nvSpPr>
          <p:cNvPr id="121" name="Google Shape;121;p19"/>
          <p:cNvSpPr txBox="1">
            <a:spLocks noGrp="1"/>
          </p:cNvSpPr>
          <p:nvPr>
            <p:ph type="title" idx="6"/>
          </p:nvPr>
        </p:nvSpPr>
        <p:spPr>
          <a:xfrm>
            <a:off x="720000" y="1003925"/>
            <a:ext cx="6928200" cy="401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1800"/>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Tree>
    <p:extLst>
      <p:ext uri="{BB962C8B-B14F-4D97-AF65-F5344CB8AC3E}">
        <p14:creationId xmlns:p14="http://schemas.microsoft.com/office/powerpoint/2010/main" val="3628960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8859197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Title and text">
    <p:bg>
      <p:bgPr>
        <a:gradFill>
          <a:gsLst>
            <a:gs pos="0">
              <a:srgbClr val="FE927C"/>
            </a:gs>
            <a:gs pos="100000">
              <a:srgbClr val="FE522F"/>
            </a:gs>
          </a:gsLst>
          <a:lin ang="0" scaled="0"/>
        </a:gradFill>
        <a:effectLst/>
      </p:bgPr>
    </p:bg>
    <p:spTree>
      <p:nvGrpSpPr>
        <p:cNvPr id="1" name="Shape 122"/>
        <p:cNvGrpSpPr/>
        <p:nvPr/>
      </p:nvGrpSpPr>
      <p:grpSpPr>
        <a:xfrm>
          <a:off x="0" y="0"/>
          <a:ext cx="0" cy="0"/>
          <a:chOff x="0" y="0"/>
          <a:chExt cx="0" cy="0"/>
        </a:xfrm>
      </p:grpSpPr>
      <p:sp>
        <p:nvSpPr>
          <p:cNvPr id="127" name="Google Shape;127;p20"/>
          <p:cNvSpPr txBox="1">
            <a:spLocks noGrp="1"/>
          </p:cNvSpPr>
          <p:nvPr>
            <p:ph type="title"/>
          </p:nvPr>
        </p:nvSpPr>
        <p:spPr>
          <a:xfrm>
            <a:off x="720000" y="1233175"/>
            <a:ext cx="4461300" cy="14823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3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8" name="Google Shape;128;p20"/>
          <p:cNvSpPr txBox="1">
            <a:spLocks noGrp="1"/>
          </p:cNvSpPr>
          <p:nvPr>
            <p:ph type="subTitle" idx="1"/>
          </p:nvPr>
        </p:nvSpPr>
        <p:spPr>
          <a:xfrm>
            <a:off x="720000" y="2872425"/>
            <a:ext cx="4828200" cy="159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800"/>
              <a:buFont typeface="Open Sans"/>
              <a:buChar char="●"/>
              <a:defRPr sz="1400"/>
            </a:lvl1pPr>
            <a:lvl2pPr lvl="1" algn="ctr" rtl="0">
              <a:lnSpc>
                <a:spcPct val="100000"/>
              </a:lnSpc>
              <a:spcBef>
                <a:spcPts val="0"/>
              </a:spcBef>
              <a:spcAft>
                <a:spcPts val="0"/>
              </a:spcAft>
              <a:buSzPts val="800"/>
              <a:buFont typeface="Open Sans"/>
              <a:buChar char="○"/>
              <a:defRPr sz="2100"/>
            </a:lvl2pPr>
            <a:lvl3pPr lvl="2" algn="ctr" rtl="0">
              <a:lnSpc>
                <a:spcPct val="100000"/>
              </a:lnSpc>
              <a:spcBef>
                <a:spcPts val="0"/>
              </a:spcBef>
              <a:spcAft>
                <a:spcPts val="0"/>
              </a:spcAft>
              <a:buSzPts val="800"/>
              <a:buFont typeface="Open Sans"/>
              <a:buChar char="■"/>
              <a:defRPr sz="2100"/>
            </a:lvl3pPr>
            <a:lvl4pPr lvl="3" algn="ctr" rtl="0">
              <a:lnSpc>
                <a:spcPct val="100000"/>
              </a:lnSpc>
              <a:spcBef>
                <a:spcPts val="0"/>
              </a:spcBef>
              <a:spcAft>
                <a:spcPts val="0"/>
              </a:spcAft>
              <a:buSzPts val="800"/>
              <a:buFont typeface="Open Sans"/>
              <a:buChar char="●"/>
              <a:defRPr sz="2100"/>
            </a:lvl4pPr>
            <a:lvl5pPr lvl="4" algn="ctr" rtl="0">
              <a:lnSpc>
                <a:spcPct val="100000"/>
              </a:lnSpc>
              <a:spcBef>
                <a:spcPts val="0"/>
              </a:spcBef>
              <a:spcAft>
                <a:spcPts val="0"/>
              </a:spcAft>
              <a:buSzPts val="1100"/>
              <a:buFont typeface="Open Sans"/>
              <a:buChar char="○"/>
              <a:defRPr sz="2100"/>
            </a:lvl5pPr>
            <a:lvl6pPr lvl="5" algn="ctr" rtl="0">
              <a:lnSpc>
                <a:spcPct val="100000"/>
              </a:lnSpc>
              <a:spcBef>
                <a:spcPts val="0"/>
              </a:spcBef>
              <a:spcAft>
                <a:spcPts val="0"/>
              </a:spcAft>
              <a:buSzPts val="1100"/>
              <a:buFont typeface="Open Sans"/>
              <a:buChar char="■"/>
              <a:defRPr sz="2100"/>
            </a:lvl6pPr>
            <a:lvl7pPr lvl="6" algn="ctr" rtl="0">
              <a:lnSpc>
                <a:spcPct val="100000"/>
              </a:lnSpc>
              <a:spcBef>
                <a:spcPts val="0"/>
              </a:spcBef>
              <a:spcAft>
                <a:spcPts val="0"/>
              </a:spcAft>
              <a:buSzPts val="700"/>
              <a:buFont typeface="Open Sans"/>
              <a:buChar char="●"/>
              <a:defRPr sz="2100"/>
            </a:lvl7pPr>
            <a:lvl8pPr lvl="7" algn="ctr" rtl="0">
              <a:lnSpc>
                <a:spcPct val="100000"/>
              </a:lnSpc>
              <a:spcBef>
                <a:spcPts val="0"/>
              </a:spcBef>
              <a:spcAft>
                <a:spcPts val="0"/>
              </a:spcAft>
              <a:buSzPts val="700"/>
              <a:buFont typeface="Open Sans"/>
              <a:buChar char="○"/>
              <a:defRPr sz="2100"/>
            </a:lvl8pPr>
            <a:lvl9pPr lvl="8" algn="ctr" rtl="0">
              <a:lnSpc>
                <a:spcPct val="100000"/>
              </a:lnSpc>
              <a:spcBef>
                <a:spcPts val="0"/>
              </a:spcBef>
              <a:spcAft>
                <a:spcPts val="0"/>
              </a:spcAft>
              <a:buSzPts val="600"/>
              <a:buFont typeface="Open Sans"/>
              <a:buChar char="■"/>
              <a:defRPr sz="2100"/>
            </a:lvl9pPr>
          </a:lstStyle>
          <a:p>
            <a:endParaRPr/>
          </a:p>
        </p:txBody>
      </p:sp>
    </p:spTree>
    <p:extLst>
      <p:ext uri="{BB962C8B-B14F-4D97-AF65-F5344CB8AC3E}">
        <p14:creationId xmlns:p14="http://schemas.microsoft.com/office/powerpoint/2010/main" val="25569553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53274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2">
  <p:cSld name="Section 2">
    <p:bg>
      <p:bgPr>
        <a:gradFill>
          <a:gsLst>
            <a:gs pos="0">
              <a:srgbClr val="FE522F"/>
            </a:gs>
            <a:gs pos="100000">
              <a:srgbClr val="FE927C"/>
            </a:gs>
          </a:gsLst>
          <a:lin ang="2698631" scaled="0"/>
        </a:gradFill>
        <a:effectLst/>
      </p:bgPr>
    </p:bg>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885425" y="1232241"/>
            <a:ext cx="45297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36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131" name="Google Shape;131;p21"/>
          <p:cNvSpPr txBox="1">
            <a:spLocks noGrp="1"/>
          </p:cNvSpPr>
          <p:nvPr>
            <p:ph type="subTitle" idx="1"/>
          </p:nvPr>
        </p:nvSpPr>
        <p:spPr>
          <a:xfrm>
            <a:off x="5505725" y="2714541"/>
            <a:ext cx="2909400" cy="76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400">
                <a:solidFill>
                  <a:schemeClr val="lt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3540716647"/>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166494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olo título 1">
  <p:cSld name="Solo título 1">
    <p:bg>
      <p:bgPr>
        <a:gradFill>
          <a:gsLst>
            <a:gs pos="0">
              <a:srgbClr val="FE522F"/>
            </a:gs>
            <a:gs pos="100000">
              <a:srgbClr val="FE927C"/>
            </a:gs>
          </a:gsLst>
          <a:lin ang="2698631" scaled="0"/>
        </a:gradFill>
        <a:effectLst/>
      </p:bgPr>
    </p:bg>
    <p:spTree>
      <p:nvGrpSpPr>
        <p:cNvPr id="1" name="Shape 132"/>
        <p:cNvGrpSpPr/>
        <p:nvPr/>
      </p:nvGrpSpPr>
      <p:grpSpPr>
        <a:xfrm>
          <a:off x="0" y="0"/>
          <a:ext cx="0" cy="0"/>
          <a:chOff x="0" y="0"/>
          <a:chExt cx="0" cy="0"/>
        </a:xfrm>
      </p:grpSpPr>
      <p:sp>
        <p:nvSpPr>
          <p:cNvPr id="136" name="Google Shape;136;p22"/>
          <p:cNvSpPr txBox="1">
            <a:spLocks noGrp="1"/>
          </p:cNvSpPr>
          <p:nvPr>
            <p:ph type="title"/>
          </p:nvPr>
        </p:nvSpPr>
        <p:spPr>
          <a:xfrm>
            <a:off x="720000" y="1003925"/>
            <a:ext cx="3685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1800"/>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Tree>
    <p:extLst>
      <p:ext uri="{BB962C8B-B14F-4D97-AF65-F5344CB8AC3E}">
        <p14:creationId xmlns:p14="http://schemas.microsoft.com/office/powerpoint/2010/main" val="2013123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9144000" cy="51435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5850"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851910" y="950798"/>
            <a:ext cx="1440180" cy="548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937635" y="950798"/>
            <a:ext cx="1268730" cy="483971"/>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1570732"/>
            <a:ext cx="6803136" cy="1940814"/>
          </a:xfrm>
        </p:spPr>
        <p:txBody>
          <a:bodyPr anchor="ctr">
            <a:noAutofit/>
          </a:bodyPr>
          <a:lstStyle>
            <a:lvl1pPr algn="ctr">
              <a:lnSpc>
                <a:spcPct val="83000"/>
              </a:lnSpc>
              <a:defRPr lang="en-US" sz="5400" kern="1200" cap="all" spc="-75"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172718" y="3511547"/>
            <a:ext cx="6803136" cy="342900"/>
          </a:xfrm>
        </p:spPr>
        <p:txBody>
          <a:bodyPr anchor="t">
            <a:normAutofit/>
          </a:bodyPr>
          <a:lstStyle>
            <a:lvl1pPr marL="0" indent="0" algn="ctr">
              <a:buNone/>
              <a:defRPr sz="1200">
                <a:solidFill>
                  <a:schemeClr val="tx1"/>
                </a:solidFill>
                <a:effectLst/>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991356" y="1008377"/>
            <a:ext cx="1165860" cy="397764"/>
          </a:xfrm>
        </p:spPr>
        <p:txBody>
          <a:bodyPr/>
          <a:lstStyle>
            <a:lvl1pPr algn="ctr">
              <a:defRPr lang="en-US" sz="975" kern="1200" spc="0" baseline="0">
                <a:solidFill>
                  <a:schemeClr val="tx1"/>
                </a:solidFill>
                <a:latin typeface="+mn-lt"/>
                <a:ea typeface="+mn-ea"/>
                <a:cs typeface="+mn-cs"/>
              </a:defRPr>
            </a:lvl1pPr>
          </a:lstStyle>
          <a:p>
            <a:fld id="{B61BEF0D-F0BB-DE4B-95CE-6DB70DBA9567}" type="datetimeFigureOut">
              <a:rPr lang="en-US" smtClean="0"/>
              <a:pPr/>
              <a:t>12/29/2019</a:t>
            </a:fld>
            <a:endParaRPr lang="en-US" dirty="0"/>
          </a:p>
        </p:txBody>
      </p:sp>
      <p:sp>
        <p:nvSpPr>
          <p:cNvPr id="5" name="Footer Placeholder 4"/>
          <p:cNvSpPr>
            <a:spLocks noGrp="1"/>
          </p:cNvSpPr>
          <p:nvPr>
            <p:ph type="ftr" sz="quarter" idx="11"/>
          </p:nvPr>
        </p:nvSpPr>
        <p:spPr>
          <a:xfrm>
            <a:off x="1090165" y="3908295"/>
            <a:ext cx="4430268" cy="17145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6453378" y="3908295"/>
            <a:ext cx="1584198" cy="171450"/>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7184105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010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7774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12/29/2019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32065749"/>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802386" y="1555751"/>
            <a:ext cx="3566160" cy="480060"/>
          </a:xfrm>
        </p:spPr>
        <p:txBody>
          <a:bodyPr anchor="ctr">
            <a:normAutofit/>
          </a:bodyPr>
          <a:lstStyle>
            <a:lvl1pPr marL="0" indent="0" algn="ctr">
              <a:spcBef>
                <a:spcPts val="0"/>
              </a:spcBef>
              <a:buNone/>
              <a:defRPr sz="1425" b="0">
                <a:solidFill>
                  <a:schemeClr val="tx2"/>
                </a:solidFill>
                <a:latin typeface="+mn-lt"/>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02386" y="2066924"/>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80026" y="1555751"/>
            <a:ext cx="3566160" cy="480060"/>
          </a:xfrm>
        </p:spPr>
        <p:txBody>
          <a:bodyPr anchor="ctr">
            <a:normAutofit/>
          </a:bodyPr>
          <a:lstStyle>
            <a:lvl1pPr marL="0" indent="0" algn="ctr">
              <a:spcBef>
                <a:spcPts val="0"/>
              </a:spcBef>
              <a:buNone/>
              <a:defRPr sz="1425" b="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80026" y="2067436"/>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89267251"/>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0481661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4227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184147" y="178308"/>
            <a:ext cx="6398514"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6765290" y="178308"/>
            <a:ext cx="2194560" cy="4786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5544"/>
            <a:ext cx="1823085" cy="1234440"/>
          </a:xfrm>
        </p:spPr>
        <p:txBody>
          <a:bodyPr anchor="b">
            <a:normAutofit/>
          </a:bodyPr>
          <a:lstStyle>
            <a:lvl1pPr algn="l" defTabSz="685800" rtl="0" eaLnBrk="1" latinLnBrk="0" hangingPunct="1">
              <a:lnSpc>
                <a:spcPct val="90000"/>
              </a:lnSpc>
              <a:spcBef>
                <a:spcPct val="0"/>
              </a:spcBef>
              <a:buNone/>
              <a:defRPr lang="en-US" sz="21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514350" y="457200"/>
            <a:ext cx="5829300" cy="40005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72300" y="1714500"/>
            <a:ext cx="1823085" cy="2628900"/>
          </a:xfrm>
        </p:spPr>
        <p:txBody>
          <a:bodyPr>
            <a:normAutofit/>
          </a:bodyPr>
          <a:lstStyle>
            <a:lvl1pPr marL="0" indent="0">
              <a:lnSpc>
                <a:spcPct val="110000"/>
              </a:lnSpc>
              <a:spcBef>
                <a:spcPts val="600"/>
              </a:spcBef>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8" name="Date Placeholder 7"/>
          <p:cNvSpPr>
            <a:spLocks noGrp="1"/>
          </p:cNvSpPr>
          <p:nvPr>
            <p:ph type="dt" sz="half" idx="10"/>
          </p:nvPr>
        </p:nvSpPr>
        <p:spPr/>
        <p:txBody>
          <a:bodyPr/>
          <a:lstStyle/>
          <a:p>
            <a:fld id="{42A54C80-263E-416B-A8E0-580EDEADCBDC}" type="datetimeFigureOut">
              <a:rPr lang="en-US" smtClean="0"/>
              <a:t>12/29/2019</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7795258" y="4667252"/>
            <a:ext cx="1097280" cy="205740"/>
          </a:xfrm>
        </p:spPr>
        <p:txBody>
          <a:bodyPr/>
          <a:lstStyle>
            <a:lvl1pPr>
              <a:defRPr>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12" name="Rectangle 11"/>
          <p:cNvSpPr/>
          <p:nvPr/>
        </p:nvSpPr>
        <p:spPr>
          <a:xfrm>
            <a:off x="6868160" y="281178"/>
            <a:ext cx="1988820" cy="4581144"/>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4290419"/>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6765290" y="178308"/>
            <a:ext cx="2194560" cy="4786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2628"/>
            <a:ext cx="1824228" cy="1234440"/>
          </a:xfrm>
        </p:spPr>
        <p:txBody>
          <a:bodyPr anchor="b">
            <a:noAutofit/>
          </a:bodyPr>
          <a:lstStyle>
            <a:lvl1pPr algn="l">
              <a:defRPr sz="21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449" y="178308"/>
            <a:ext cx="6398514" cy="4786884"/>
          </a:xfrm>
          <a:solidFill>
            <a:schemeClr val="accent1">
              <a:lumMod val="60000"/>
              <a:lumOff val="40000"/>
            </a:schemeClr>
          </a:solidFill>
          <a:ln>
            <a:noFill/>
          </a:ln>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972300" y="1714500"/>
            <a:ext cx="1824228" cy="2626614"/>
          </a:xfrm>
        </p:spPr>
        <p:txBody>
          <a:bodyPr>
            <a:normAutofit/>
          </a:bodyPr>
          <a:lstStyle>
            <a:lvl1pPr marL="0" indent="0" algn="l">
              <a:lnSpc>
                <a:spcPct val="110000"/>
              </a:lnSpc>
              <a:spcBef>
                <a:spcPts val="600"/>
              </a:spcBef>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B61BEF0D-F0BB-DE4B-95CE-6DB70DBA9567}" type="datetimeFigureOut">
              <a:rPr lang="en-US" smtClean="0"/>
              <a:pPr/>
              <a:t>12/29/2019</a:t>
            </a:fld>
            <a:endParaRPr lang="en-US" dirty="0"/>
          </a:p>
        </p:txBody>
      </p:sp>
      <p:sp>
        <p:nvSpPr>
          <p:cNvPr id="6" name="Footer Placeholder 5"/>
          <p:cNvSpPr>
            <a:spLocks noGrp="1"/>
          </p:cNvSpPr>
          <p:nvPr>
            <p:ph type="ftr" sz="quarter" idx="11"/>
          </p:nvPr>
        </p:nvSpPr>
        <p:spPr/>
        <p:txBody>
          <a:bodyPr/>
          <a:lstStyle>
            <a:lvl1pPr marL="0" algn="r" defTabSz="685800" rtl="0" eaLnBrk="1" latinLnBrk="0" hangingPunct="1">
              <a:defRPr lang="en-US" sz="75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7797546" y="4670298"/>
            <a:ext cx="1097280" cy="205740"/>
          </a:xfrm>
        </p:spPr>
        <p:txBody>
          <a:bodyPr/>
          <a:lstStyle>
            <a:lvl1pPr>
              <a:defRPr>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10" name="Rectangle 9"/>
          <p:cNvSpPr/>
          <p:nvPr/>
        </p:nvSpPr>
        <p:spPr>
          <a:xfrm>
            <a:off x="6868160" y="281178"/>
            <a:ext cx="1988820" cy="4581144"/>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5198968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8308"/>
            <a:ext cx="8791956" cy="478688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800100" y="481946"/>
            <a:ext cx="7543800" cy="10287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0100" y="1577340"/>
            <a:ext cx="7543800" cy="29489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5740" y="4730754"/>
            <a:ext cx="2057400" cy="205740"/>
          </a:xfrm>
          <a:prstGeom prst="rect">
            <a:avLst/>
          </a:prstGeom>
        </p:spPr>
        <p:txBody>
          <a:bodyPr vert="horz" lIns="91440" tIns="45720" rIns="91440" bIns="45720" rtlCol="0" anchor="b"/>
          <a:lstStyle>
            <a:lvl1pPr algn="l">
              <a:defRPr sz="750">
                <a:solidFill>
                  <a:schemeClr val="tx1">
                    <a:lumMod val="75000"/>
                    <a:lumOff val="25000"/>
                  </a:schemeClr>
                </a:solidFill>
              </a:defRPr>
            </a:lvl1pPr>
          </a:lstStyle>
          <a:p>
            <a:fld id="{B61BEF0D-F0BB-DE4B-95CE-6DB70DBA9567}" type="datetimeFigureOut">
              <a:rPr lang="en-US" smtClean="0"/>
              <a:pPr/>
              <a:t>12/29/2019</a:t>
            </a:fld>
            <a:endParaRPr lang="en-US" dirty="0"/>
          </a:p>
        </p:txBody>
      </p:sp>
      <p:sp>
        <p:nvSpPr>
          <p:cNvPr id="5" name="Footer Placeholder 4"/>
          <p:cNvSpPr>
            <a:spLocks noGrp="1"/>
          </p:cNvSpPr>
          <p:nvPr>
            <p:ph type="ftr" sz="quarter" idx="3"/>
          </p:nvPr>
        </p:nvSpPr>
        <p:spPr>
          <a:xfrm>
            <a:off x="2617470" y="4730754"/>
            <a:ext cx="3909060" cy="205740"/>
          </a:xfrm>
          <a:prstGeom prst="rect">
            <a:avLst/>
          </a:prstGeom>
        </p:spPr>
        <p:txBody>
          <a:bodyPr vert="horz" lIns="91440" tIns="45720" rIns="91440" bIns="45720" rtlCol="0" anchor="b"/>
          <a:lstStyle>
            <a:lvl1pPr algn="ctr">
              <a:defRPr sz="75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852410" y="4730754"/>
            <a:ext cx="1097280" cy="205740"/>
          </a:xfrm>
          <a:prstGeom prst="rect">
            <a:avLst/>
          </a:prstGeom>
        </p:spPr>
        <p:txBody>
          <a:bodyPr vert="horz" lIns="91440" tIns="45720" rIns="91440" bIns="45720" rtlCol="0" anchor="b"/>
          <a:lstStyle>
            <a:lvl1pPr algn="r">
              <a:defRPr sz="750">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91338529"/>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Lst>
  <p:hf sldNum="0" hdr="0" ftr="0" dt="0"/>
  <p:txStyles>
    <p:title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p:titleStyle>
    <p:body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3.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9.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4.xml"/><Relationship Id="rId5" Type="http://schemas.openxmlformats.org/officeDocument/2006/relationships/image" Target="../media/image29.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4.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E522F"/>
            </a:gs>
            <a:gs pos="100000">
              <a:srgbClr val="FE927C"/>
            </a:gs>
          </a:gsLst>
          <a:lin ang="2698631" scaled="0"/>
        </a:gradFill>
        <a:effectLst/>
      </p:bgPr>
    </p:bg>
    <p:spTree>
      <p:nvGrpSpPr>
        <p:cNvPr id="1" name="Shape 140"/>
        <p:cNvGrpSpPr/>
        <p:nvPr/>
      </p:nvGrpSpPr>
      <p:grpSpPr>
        <a:xfrm>
          <a:off x="0" y="0"/>
          <a:ext cx="0" cy="0"/>
          <a:chOff x="0" y="0"/>
          <a:chExt cx="0" cy="0"/>
        </a:xfrm>
      </p:grpSpPr>
      <p:sp>
        <p:nvSpPr>
          <p:cNvPr id="141" name="Google Shape;141;p23"/>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FYPJ</a:t>
            </a:r>
            <a:endParaRPr/>
          </a:p>
          <a:p>
            <a:pPr marL="0" lvl="0" indent="0" algn="ctr" rtl="0">
              <a:spcBef>
                <a:spcPts val="0"/>
              </a:spcBef>
              <a:spcAft>
                <a:spcPts val="0"/>
              </a:spcAft>
              <a:buNone/>
            </a:pPr>
            <a:r>
              <a:rPr lang="en"/>
              <a:t>Exserlan</a:t>
            </a:r>
            <a:endParaRPr/>
          </a:p>
          <a:p>
            <a:pPr marL="0" lvl="0" indent="0" algn="ctr" rtl="0">
              <a:spcBef>
                <a:spcPts val="0"/>
              </a:spcBef>
              <a:spcAft>
                <a:spcPts val="0"/>
              </a:spcAft>
              <a:buNone/>
            </a:pPr>
            <a:r>
              <a:rPr lang="en" sz="1500" b="0">
                <a:latin typeface="Montserrat SemiBold"/>
                <a:ea typeface="Montserrat SemiBold"/>
                <a:cs typeface="Montserrat SemiBold"/>
                <a:sym typeface="Montserrat SemiBold"/>
              </a:rPr>
              <a:t>Realtime Data Visualisation</a:t>
            </a:r>
            <a:endParaRPr sz="1500" b="0">
              <a:latin typeface="Montserrat SemiBold"/>
              <a:ea typeface="Montserrat SemiBold"/>
              <a:cs typeface="Montserrat SemiBold"/>
              <a:sym typeface="Montserrat SemiBold"/>
            </a:endParaRPr>
          </a:p>
        </p:txBody>
      </p:sp>
      <p:sp>
        <p:nvSpPr>
          <p:cNvPr id="142" name="Google Shape;142;p23"/>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Programmed by</a:t>
            </a:r>
            <a:endParaRPr/>
          </a:p>
          <a:p>
            <a:pPr marL="0" lvl="0" indent="0" algn="ctr" rtl="0">
              <a:spcBef>
                <a:spcPts val="0"/>
              </a:spcBef>
              <a:spcAft>
                <a:spcPts val="0"/>
              </a:spcAft>
              <a:buNone/>
            </a:pPr>
            <a:r>
              <a:rPr lang="en"/>
              <a:t>Amirul Faiz ( 170019C ) </a:t>
            </a:r>
            <a:endParaRPr/>
          </a:p>
          <a:p>
            <a:pPr marL="0" lvl="0" indent="0" algn="ctr" rtl="0">
              <a:spcBef>
                <a:spcPts val="0"/>
              </a:spcBef>
              <a:spcAft>
                <a:spcPts val="0"/>
              </a:spcAft>
              <a:buNone/>
            </a:pPr>
            <a:r>
              <a:rPr lang="en"/>
              <a:t>Gerald Chia ( ) </a:t>
            </a:r>
            <a:endParaRPr/>
          </a:p>
        </p:txBody>
      </p:sp>
      <p:grpSp>
        <p:nvGrpSpPr>
          <p:cNvPr id="143" name="Google Shape;143;p23"/>
          <p:cNvGrpSpPr/>
          <p:nvPr/>
        </p:nvGrpSpPr>
        <p:grpSpPr>
          <a:xfrm>
            <a:off x="4167750" y="4704850"/>
            <a:ext cx="808500" cy="92100"/>
            <a:chOff x="3570750" y="4704850"/>
            <a:chExt cx="808500" cy="92100"/>
          </a:xfrm>
        </p:grpSpPr>
        <p:sp>
          <p:nvSpPr>
            <p:cNvPr id="144" name="Google Shape;144;p23"/>
            <p:cNvSpPr/>
            <p:nvPr/>
          </p:nvSpPr>
          <p:spPr>
            <a:xfrm>
              <a:off x="35707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40483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8" name="Google Shape;148;p23"/>
          <p:cNvCxnSpPr/>
          <p:nvPr/>
        </p:nvCxnSpPr>
        <p:spPr>
          <a:xfrm>
            <a:off x="720000" y="418900"/>
            <a:ext cx="0" cy="8721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E522F"/>
            </a:gs>
            <a:gs pos="100000">
              <a:srgbClr val="FE927C"/>
            </a:gs>
          </a:gsLst>
          <a:lin ang="0" scaled="0"/>
        </a:gradFill>
        <a:effectLst/>
      </p:bgPr>
    </p:bg>
    <p:spTree>
      <p:nvGrpSpPr>
        <p:cNvPr id="1" name="Shape 269"/>
        <p:cNvGrpSpPr/>
        <p:nvPr/>
      </p:nvGrpSpPr>
      <p:grpSpPr>
        <a:xfrm>
          <a:off x="0" y="0"/>
          <a:ext cx="0" cy="0"/>
          <a:chOff x="0" y="0"/>
          <a:chExt cx="0" cy="0"/>
        </a:xfrm>
      </p:grpSpPr>
      <p:sp>
        <p:nvSpPr>
          <p:cNvPr id="271" name="Google Shape;271;p32"/>
          <p:cNvSpPr txBox="1">
            <a:spLocks noGrp="1"/>
          </p:cNvSpPr>
          <p:nvPr>
            <p:ph type="title"/>
          </p:nvPr>
        </p:nvSpPr>
        <p:spPr>
          <a:xfrm>
            <a:off x="1357226" y="2803175"/>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Visualisation</a:t>
            </a:r>
            <a:endParaRPr/>
          </a:p>
        </p:txBody>
      </p:sp>
      <p:sp>
        <p:nvSpPr>
          <p:cNvPr id="272" name="Google Shape;272;p32"/>
          <p:cNvSpPr txBox="1">
            <a:spLocks noGrp="1"/>
          </p:cNvSpPr>
          <p:nvPr>
            <p:ph type="subTitle" idx="1"/>
          </p:nvPr>
        </p:nvSpPr>
        <p:spPr>
          <a:xfrm>
            <a:off x="1197450" y="3290975"/>
            <a:ext cx="2162700" cy="903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What does it all mean?</a:t>
            </a:r>
            <a:endParaRPr/>
          </a:p>
        </p:txBody>
      </p:sp>
      <p:sp>
        <p:nvSpPr>
          <p:cNvPr id="281" name="Google Shape;281;p32"/>
          <p:cNvSpPr txBox="1">
            <a:spLocks noGrp="1"/>
          </p:cNvSpPr>
          <p:nvPr>
            <p:ph type="title" idx="2"/>
          </p:nvPr>
        </p:nvSpPr>
        <p:spPr>
          <a:xfrm>
            <a:off x="4743175" y="1548150"/>
            <a:ext cx="3352500" cy="2047200"/>
          </a:xfrm>
          <a:prstGeom prst="rect">
            <a:avLst/>
          </a:prstGeom>
        </p:spPr>
        <p:txBody>
          <a:bodyPr spcFirstLastPara="1" wrap="square" lIns="0" tIns="0" rIns="0" bIns="0" anchor="ctr" anchorCtr="0">
            <a:noAutofit/>
          </a:bodyPr>
          <a:lstStyle/>
          <a:p>
            <a:pPr marL="457200" lvl="0" indent="-317500" algn="l" rtl="0">
              <a:lnSpc>
                <a:spcPct val="115000"/>
              </a:lnSpc>
              <a:spcBef>
                <a:spcPts val="1000"/>
              </a:spcBef>
              <a:spcAft>
                <a:spcPts val="0"/>
              </a:spcAft>
              <a:buSzPts val="1400"/>
              <a:buAutoNum type="arabicPeriod"/>
            </a:pPr>
            <a:r>
              <a:rPr lang="en"/>
              <a:t>Understand the underlying Data &amp; Infrastructure</a:t>
            </a:r>
            <a:endParaRPr/>
          </a:p>
          <a:p>
            <a:pPr marL="457200" lvl="0" indent="-317500" algn="l" rtl="0">
              <a:lnSpc>
                <a:spcPct val="115000"/>
              </a:lnSpc>
              <a:spcBef>
                <a:spcPts val="1000"/>
              </a:spcBef>
              <a:spcAft>
                <a:spcPts val="0"/>
              </a:spcAft>
              <a:buSzPts val="1400"/>
              <a:buAutoNum type="arabicPeriod"/>
            </a:pPr>
            <a:r>
              <a:rPr lang="en"/>
              <a:t>Create purposeful charts</a:t>
            </a:r>
            <a:endParaRPr/>
          </a:p>
          <a:p>
            <a:pPr marL="457200" lvl="0" indent="-317500" algn="l" rtl="0">
              <a:lnSpc>
                <a:spcPct val="115000"/>
              </a:lnSpc>
              <a:spcBef>
                <a:spcPts val="1000"/>
              </a:spcBef>
              <a:spcAft>
                <a:spcPts val="0"/>
              </a:spcAft>
              <a:buSzPts val="1400"/>
              <a:buAutoNum type="arabicPeriod"/>
            </a:pPr>
            <a:r>
              <a:rPr lang="en"/>
              <a:t>Improve upon the design if possible</a:t>
            </a:r>
            <a:endParaRPr/>
          </a:p>
          <a:p>
            <a:pPr marL="0" lvl="0" indent="0" algn="l" rtl="0">
              <a:spcBef>
                <a:spcPts val="0"/>
              </a:spcBef>
              <a:spcAft>
                <a:spcPts val="0"/>
              </a:spcAft>
              <a:buNone/>
            </a:pPr>
            <a:endParaRPr/>
          </a:p>
        </p:txBody>
      </p:sp>
      <p:sp>
        <p:nvSpPr>
          <p:cNvPr id="270" name="Google Shape;270;p32"/>
          <p:cNvSpPr txBox="1">
            <a:spLocks noGrp="1"/>
          </p:cNvSpPr>
          <p:nvPr>
            <p:ph type="title" idx="4"/>
          </p:nvPr>
        </p:nvSpPr>
        <p:spPr>
          <a:xfrm>
            <a:off x="720000" y="1003925"/>
            <a:ext cx="3117600" cy="40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lot of work to be done</a:t>
            </a:r>
            <a:endParaRPr/>
          </a:p>
        </p:txBody>
      </p:sp>
      <p:sp>
        <p:nvSpPr>
          <p:cNvPr id="280" name="Google Shape;280;p32"/>
          <p:cNvSpPr txBox="1">
            <a:spLocks noGrp="1"/>
          </p:cNvSpPr>
          <p:nvPr>
            <p:ph type="title" idx="6"/>
          </p:nvPr>
        </p:nvSpPr>
        <p:spPr>
          <a:xfrm>
            <a:off x="4860625" y="1003925"/>
            <a:ext cx="3117600" cy="40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Things to do:</a:t>
            </a:r>
            <a:endParaRPr/>
          </a:p>
        </p:txBody>
      </p:sp>
      <p:grpSp>
        <p:nvGrpSpPr>
          <p:cNvPr id="273" name="Google Shape;273;p32"/>
          <p:cNvGrpSpPr/>
          <p:nvPr/>
        </p:nvGrpSpPr>
        <p:grpSpPr>
          <a:xfrm>
            <a:off x="4167750" y="4704850"/>
            <a:ext cx="808500" cy="92100"/>
            <a:chOff x="3570750" y="4704850"/>
            <a:chExt cx="808500" cy="92100"/>
          </a:xfrm>
        </p:grpSpPr>
        <p:sp>
          <p:nvSpPr>
            <p:cNvPr id="274" name="Google Shape;274;p32"/>
            <p:cNvSpPr/>
            <p:nvPr/>
          </p:nvSpPr>
          <p:spPr>
            <a:xfrm>
              <a:off x="35707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40483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2"/>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8" name="Google Shape;278;p32"/>
          <p:cNvCxnSpPr/>
          <p:nvPr/>
        </p:nvCxnSpPr>
        <p:spPr>
          <a:xfrm>
            <a:off x="8420775" y="418900"/>
            <a:ext cx="0" cy="872100"/>
          </a:xfrm>
          <a:prstGeom prst="straightConnector1">
            <a:avLst/>
          </a:prstGeom>
          <a:noFill/>
          <a:ln w="19050" cap="flat" cmpd="sng">
            <a:solidFill>
              <a:srgbClr val="FFFFFF"/>
            </a:solidFill>
            <a:prstDash val="solid"/>
            <a:round/>
            <a:headEnd type="none" w="med" len="med"/>
            <a:tailEnd type="none" w="med" len="med"/>
          </a:ln>
        </p:spPr>
      </p:cxnSp>
      <p:pic>
        <p:nvPicPr>
          <p:cNvPr id="279" name="Google Shape;279;p32"/>
          <p:cNvPicPr preferRelativeResize="0"/>
          <p:nvPr/>
        </p:nvPicPr>
        <p:blipFill rotWithShape="1">
          <a:blip r:embed="rId3">
            <a:alphaModFix/>
          </a:blip>
          <a:srcRect l="13404" t="54594" r="45578" b="10545"/>
          <a:stretch/>
        </p:blipFill>
        <p:spPr>
          <a:xfrm>
            <a:off x="990880" y="1571775"/>
            <a:ext cx="2575834" cy="1231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E927C"/>
            </a:gs>
            <a:gs pos="100000">
              <a:srgbClr val="FE522F"/>
            </a:gs>
          </a:gsLst>
          <a:lin ang="2698631" scaled="0"/>
        </a:gradFill>
        <a:effectLst/>
      </p:bgPr>
    </p:bg>
    <p:spTree>
      <p:nvGrpSpPr>
        <p:cNvPr id="1" name="Shape 285"/>
        <p:cNvGrpSpPr/>
        <p:nvPr/>
      </p:nvGrpSpPr>
      <p:grpSpPr>
        <a:xfrm>
          <a:off x="0" y="0"/>
          <a:ext cx="0" cy="0"/>
          <a:chOff x="0" y="0"/>
          <a:chExt cx="0" cy="0"/>
        </a:xfrm>
      </p:grpSpPr>
      <p:sp>
        <p:nvSpPr>
          <p:cNvPr id="286" name="Google Shape;286;p33"/>
          <p:cNvSpPr txBox="1">
            <a:spLocks noGrp="1"/>
          </p:cNvSpPr>
          <p:nvPr>
            <p:ph type="title"/>
          </p:nvPr>
        </p:nvSpPr>
        <p:spPr>
          <a:xfrm>
            <a:off x="394400" y="419450"/>
            <a:ext cx="2016600" cy="59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Timeline</a:t>
            </a:r>
            <a:endParaRPr/>
          </a:p>
        </p:txBody>
      </p:sp>
      <p:grpSp>
        <p:nvGrpSpPr>
          <p:cNvPr id="287" name="Google Shape;287;p33"/>
          <p:cNvGrpSpPr/>
          <p:nvPr/>
        </p:nvGrpSpPr>
        <p:grpSpPr>
          <a:xfrm>
            <a:off x="4167750" y="4704850"/>
            <a:ext cx="808500" cy="92100"/>
            <a:chOff x="3570750" y="4704850"/>
            <a:chExt cx="808500" cy="92100"/>
          </a:xfrm>
        </p:grpSpPr>
        <p:sp>
          <p:nvSpPr>
            <p:cNvPr id="288" name="Google Shape;288;p33"/>
            <p:cNvSpPr/>
            <p:nvPr/>
          </p:nvSpPr>
          <p:spPr>
            <a:xfrm>
              <a:off x="35707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3"/>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40483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2" name="Google Shape;292;p33"/>
          <p:cNvCxnSpPr/>
          <p:nvPr/>
        </p:nvCxnSpPr>
        <p:spPr>
          <a:xfrm>
            <a:off x="562550" y="3240900"/>
            <a:ext cx="0" cy="642900"/>
          </a:xfrm>
          <a:prstGeom prst="straightConnector1">
            <a:avLst/>
          </a:prstGeom>
          <a:noFill/>
          <a:ln w="38100" cap="flat" cmpd="sng">
            <a:solidFill>
              <a:schemeClr val="dk2"/>
            </a:solidFill>
            <a:prstDash val="solid"/>
            <a:round/>
            <a:headEnd type="none" w="med" len="med"/>
            <a:tailEnd type="none" w="med" len="med"/>
          </a:ln>
        </p:spPr>
      </p:cxnSp>
      <p:cxnSp>
        <p:nvCxnSpPr>
          <p:cNvPr id="293" name="Google Shape;293;p33"/>
          <p:cNvCxnSpPr/>
          <p:nvPr/>
        </p:nvCxnSpPr>
        <p:spPr>
          <a:xfrm>
            <a:off x="8651208" y="3240900"/>
            <a:ext cx="0" cy="642900"/>
          </a:xfrm>
          <a:prstGeom prst="straightConnector1">
            <a:avLst/>
          </a:prstGeom>
          <a:noFill/>
          <a:ln w="38100" cap="flat" cmpd="sng">
            <a:solidFill>
              <a:schemeClr val="dk2"/>
            </a:solidFill>
            <a:prstDash val="solid"/>
            <a:round/>
            <a:headEnd type="none" w="med" len="med"/>
            <a:tailEnd type="none" w="med" len="med"/>
          </a:ln>
        </p:spPr>
      </p:cxnSp>
      <p:sp>
        <p:nvSpPr>
          <p:cNvPr id="294" name="Google Shape;294;p33"/>
          <p:cNvSpPr txBox="1"/>
          <p:nvPr/>
        </p:nvSpPr>
        <p:spPr>
          <a:xfrm>
            <a:off x="62000" y="3793350"/>
            <a:ext cx="1103400" cy="44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lt1"/>
                </a:solidFill>
                <a:latin typeface="Montserrat"/>
                <a:ea typeface="Montserrat"/>
                <a:cs typeface="Montserrat"/>
                <a:sym typeface="Montserrat"/>
              </a:rPr>
              <a:t>The Start</a:t>
            </a:r>
            <a:endParaRPr sz="1500"/>
          </a:p>
        </p:txBody>
      </p:sp>
      <p:sp>
        <p:nvSpPr>
          <p:cNvPr id="295" name="Google Shape;295;p33"/>
          <p:cNvSpPr txBox="1"/>
          <p:nvPr/>
        </p:nvSpPr>
        <p:spPr>
          <a:xfrm>
            <a:off x="8099508" y="3883800"/>
            <a:ext cx="1103400" cy="44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lt1"/>
                </a:solidFill>
                <a:latin typeface="Montserrat"/>
                <a:ea typeface="Montserrat"/>
                <a:cs typeface="Montserrat"/>
                <a:sym typeface="Montserrat"/>
              </a:rPr>
              <a:t>Today</a:t>
            </a:r>
            <a:endParaRPr sz="1500"/>
          </a:p>
        </p:txBody>
      </p:sp>
      <p:cxnSp>
        <p:nvCxnSpPr>
          <p:cNvPr id="296" name="Google Shape;296;p33"/>
          <p:cNvCxnSpPr/>
          <p:nvPr/>
        </p:nvCxnSpPr>
        <p:spPr>
          <a:xfrm>
            <a:off x="568638" y="3562350"/>
            <a:ext cx="8067000" cy="0"/>
          </a:xfrm>
          <a:prstGeom prst="straightConnector1">
            <a:avLst/>
          </a:prstGeom>
          <a:noFill/>
          <a:ln w="38100" cap="flat" cmpd="sng">
            <a:solidFill>
              <a:schemeClr val="dk2"/>
            </a:solidFill>
            <a:prstDash val="solid"/>
            <a:round/>
            <a:headEnd type="none" w="med" len="med"/>
            <a:tailEnd type="none" w="med" len="med"/>
          </a:ln>
        </p:spPr>
      </p:cxnSp>
      <p:cxnSp>
        <p:nvCxnSpPr>
          <p:cNvPr id="297" name="Google Shape;297;p33"/>
          <p:cNvCxnSpPr/>
          <p:nvPr/>
        </p:nvCxnSpPr>
        <p:spPr>
          <a:xfrm>
            <a:off x="4572000" y="3240900"/>
            <a:ext cx="0" cy="642900"/>
          </a:xfrm>
          <a:prstGeom prst="straightConnector1">
            <a:avLst/>
          </a:prstGeom>
          <a:noFill/>
          <a:ln w="38100" cap="flat" cmpd="sng">
            <a:solidFill>
              <a:schemeClr val="dk2"/>
            </a:solidFill>
            <a:prstDash val="solid"/>
            <a:round/>
            <a:headEnd type="none" w="med" len="med"/>
            <a:tailEnd type="none" w="med" len="med"/>
          </a:ln>
        </p:spPr>
      </p:cxnSp>
      <p:sp>
        <p:nvSpPr>
          <p:cNvPr id="298" name="Google Shape;298;p33"/>
          <p:cNvSpPr txBox="1"/>
          <p:nvPr/>
        </p:nvSpPr>
        <p:spPr>
          <a:xfrm>
            <a:off x="4020308" y="3883800"/>
            <a:ext cx="1103400" cy="44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lt1"/>
                </a:solidFill>
                <a:latin typeface="Montserrat"/>
                <a:ea typeface="Montserrat"/>
                <a:cs typeface="Montserrat"/>
                <a:sym typeface="Montserrat"/>
              </a:rPr>
              <a:t>Interim</a:t>
            </a:r>
            <a:endParaRPr sz="1500"/>
          </a:p>
        </p:txBody>
      </p:sp>
      <p:cxnSp>
        <p:nvCxnSpPr>
          <p:cNvPr id="299" name="Google Shape;299;p33"/>
          <p:cNvCxnSpPr/>
          <p:nvPr/>
        </p:nvCxnSpPr>
        <p:spPr>
          <a:xfrm>
            <a:off x="7755450" y="2750325"/>
            <a:ext cx="880200" cy="0"/>
          </a:xfrm>
          <a:prstGeom prst="straightConnector1">
            <a:avLst/>
          </a:prstGeom>
          <a:noFill/>
          <a:ln w="38100" cap="flat" cmpd="sng">
            <a:solidFill>
              <a:schemeClr val="dk2"/>
            </a:solidFill>
            <a:prstDash val="solid"/>
            <a:round/>
            <a:headEnd type="none" w="med" len="med"/>
            <a:tailEnd type="none" w="med" len="med"/>
          </a:ln>
        </p:spPr>
      </p:cxnSp>
      <p:cxnSp>
        <p:nvCxnSpPr>
          <p:cNvPr id="300" name="Google Shape;300;p33"/>
          <p:cNvCxnSpPr/>
          <p:nvPr/>
        </p:nvCxnSpPr>
        <p:spPr>
          <a:xfrm>
            <a:off x="8651208" y="2428875"/>
            <a:ext cx="0" cy="642900"/>
          </a:xfrm>
          <a:prstGeom prst="straightConnector1">
            <a:avLst/>
          </a:prstGeom>
          <a:noFill/>
          <a:ln w="38100" cap="flat" cmpd="sng">
            <a:solidFill>
              <a:schemeClr val="dk2"/>
            </a:solidFill>
            <a:prstDash val="solid"/>
            <a:round/>
            <a:headEnd type="none" w="med" len="med"/>
            <a:tailEnd type="none" w="med" len="med"/>
          </a:ln>
        </p:spPr>
      </p:cxnSp>
      <p:cxnSp>
        <p:nvCxnSpPr>
          <p:cNvPr id="301" name="Google Shape;301;p33"/>
          <p:cNvCxnSpPr/>
          <p:nvPr/>
        </p:nvCxnSpPr>
        <p:spPr>
          <a:xfrm>
            <a:off x="5314275" y="2750325"/>
            <a:ext cx="2461500" cy="0"/>
          </a:xfrm>
          <a:prstGeom prst="straightConnector1">
            <a:avLst/>
          </a:prstGeom>
          <a:noFill/>
          <a:ln w="38100" cap="flat" cmpd="sng">
            <a:solidFill>
              <a:schemeClr val="dk2"/>
            </a:solidFill>
            <a:prstDash val="dot"/>
            <a:round/>
            <a:headEnd type="none" w="med" len="med"/>
            <a:tailEnd type="none" w="med" len="med"/>
          </a:ln>
        </p:spPr>
      </p:cxnSp>
      <p:cxnSp>
        <p:nvCxnSpPr>
          <p:cNvPr id="302" name="Google Shape;302;p33"/>
          <p:cNvCxnSpPr/>
          <p:nvPr/>
        </p:nvCxnSpPr>
        <p:spPr>
          <a:xfrm>
            <a:off x="5215558" y="2428875"/>
            <a:ext cx="0" cy="642900"/>
          </a:xfrm>
          <a:prstGeom prst="straightConnector1">
            <a:avLst/>
          </a:prstGeom>
          <a:noFill/>
          <a:ln w="38100" cap="flat" cmpd="sng">
            <a:solidFill>
              <a:schemeClr val="dk2"/>
            </a:solidFill>
            <a:prstDash val="solid"/>
            <a:round/>
            <a:headEnd type="none" w="med" len="med"/>
            <a:tailEnd type="none" w="med" len="med"/>
          </a:ln>
        </p:spPr>
      </p:cxnSp>
      <p:cxnSp>
        <p:nvCxnSpPr>
          <p:cNvPr id="303" name="Google Shape;303;p33"/>
          <p:cNvCxnSpPr/>
          <p:nvPr/>
        </p:nvCxnSpPr>
        <p:spPr>
          <a:xfrm>
            <a:off x="572625" y="1998600"/>
            <a:ext cx="7192800" cy="0"/>
          </a:xfrm>
          <a:prstGeom prst="straightConnector1">
            <a:avLst/>
          </a:prstGeom>
          <a:noFill/>
          <a:ln w="38100" cap="flat" cmpd="sng">
            <a:solidFill>
              <a:schemeClr val="dk2"/>
            </a:solidFill>
            <a:prstDash val="solid"/>
            <a:round/>
            <a:headEnd type="none" w="med" len="med"/>
            <a:tailEnd type="none" w="med" len="med"/>
          </a:ln>
        </p:spPr>
      </p:cxnSp>
      <p:cxnSp>
        <p:nvCxnSpPr>
          <p:cNvPr id="304" name="Google Shape;304;p33"/>
          <p:cNvCxnSpPr/>
          <p:nvPr/>
        </p:nvCxnSpPr>
        <p:spPr>
          <a:xfrm>
            <a:off x="7755458" y="1677150"/>
            <a:ext cx="0" cy="642900"/>
          </a:xfrm>
          <a:prstGeom prst="straightConnector1">
            <a:avLst/>
          </a:prstGeom>
          <a:noFill/>
          <a:ln w="38100" cap="flat" cmpd="sng">
            <a:solidFill>
              <a:schemeClr val="dk2"/>
            </a:solidFill>
            <a:prstDash val="solid"/>
            <a:round/>
            <a:headEnd type="none" w="med" len="med"/>
            <a:tailEnd type="none" w="med" len="med"/>
          </a:ln>
        </p:spPr>
      </p:cxnSp>
      <p:cxnSp>
        <p:nvCxnSpPr>
          <p:cNvPr id="305" name="Google Shape;305;p33"/>
          <p:cNvCxnSpPr/>
          <p:nvPr/>
        </p:nvCxnSpPr>
        <p:spPr>
          <a:xfrm>
            <a:off x="562550" y="1677150"/>
            <a:ext cx="0" cy="642900"/>
          </a:xfrm>
          <a:prstGeom prst="straightConnector1">
            <a:avLst/>
          </a:prstGeom>
          <a:noFill/>
          <a:ln w="38100" cap="flat" cmpd="sng">
            <a:solidFill>
              <a:schemeClr val="dk2"/>
            </a:solidFill>
            <a:prstDash val="solid"/>
            <a:round/>
            <a:headEnd type="none" w="med" len="med"/>
            <a:tailEnd type="none" w="med" len="med"/>
          </a:ln>
        </p:spPr>
      </p:cxnSp>
      <p:sp>
        <p:nvSpPr>
          <p:cNvPr id="306" name="Google Shape;306;p33"/>
          <p:cNvSpPr txBox="1"/>
          <p:nvPr/>
        </p:nvSpPr>
        <p:spPr>
          <a:xfrm>
            <a:off x="3607308" y="1558200"/>
            <a:ext cx="1103400" cy="44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lt1"/>
                </a:solidFill>
                <a:latin typeface="Montserrat"/>
                <a:ea typeface="Montserrat"/>
                <a:cs typeface="Montserrat"/>
                <a:sym typeface="Montserrat"/>
              </a:rPr>
              <a:t>Exserlan</a:t>
            </a:r>
            <a:endParaRPr sz="1500"/>
          </a:p>
        </p:txBody>
      </p:sp>
      <p:sp>
        <p:nvSpPr>
          <p:cNvPr id="307" name="Google Shape;307;p33"/>
          <p:cNvSpPr txBox="1"/>
          <p:nvPr/>
        </p:nvSpPr>
        <p:spPr>
          <a:xfrm>
            <a:off x="5729777" y="2351550"/>
            <a:ext cx="2407200" cy="44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lt1"/>
                </a:solidFill>
                <a:latin typeface="Montserrat"/>
                <a:ea typeface="Montserrat"/>
                <a:cs typeface="Montserrat"/>
                <a:sym typeface="Montserrat"/>
              </a:rPr>
              <a:t>Exserlan- Angular</a:t>
            </a:r>
            <a:endParaRPr sz="1500"/>
          </a:p>
        </p:txBody>
      </p:sp>
      <p:sp>
        <p:nvSpPr>
          <p:cNvPr id="308" name="Google Shape;308;p33"/>
          <p:cNvSpPr txBox="1"/>
          <p:nvPr/>
        </p:nvSpPr>
        <p:spPr>
          <a:xfrm>
            <a:off x="10850" y="4785217"/>
            <a:ext cx="2540700" cy="440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b="1">
                <a:solidFill>
                  <a:schemeClr val="lt1"/>
                </a:solidFill>
                <a:latin typeface="Montserrat"/>
                <a:ea typeface="Montserrat"/>
                <a:cs typeface="Montserrat"/>
                <a:sym typeface="Montserrat"/>
              </a:rPr>
              <a:t>Not Drawn to Scale**</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4"/>
          <p:cNvSpPr/>
          <p:nvPr/>
        </p:nvSpPr>
        <p:spPr>
          <a:xfrm>
            <a:off x="1108175" y="2430325"/>
            <a:ext cx="4711500" cy="2061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txBox="1">
            <a:spLocks noGrp="1"/>
          </p:cNvSpPr>
          <p:nvPr>
            <p:ph type="title"/>
          </p:nvPr>
        </p:nvSpPr>
        <p:spPr>
          <a:xfrm>
            <a:off x="458800" y="439550"/>
            <a:ext cx="6281100" cy="60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a:t>
            </a:r>
            <a:endParaRPr/>
          </a:p>
        </p:txBody>
      </p:sp>
      <p:sp>
        <p:nvSpPr>
          <p:cNvPr id="316" name="Google Shape;316;p34"/>
          <p:cNvSpPr txBox="1">
            <a:spLocks noGrp="1"/>
          </p:cNvSpPr>
          <p:nvPr>
            <p:ph type="title" idx="4294967295"/>
          </p:nvPr>
        </p:nvSpPr>
        <p:spPr>
          <a:xfrm>
            <a:off x="0" y="2092325"/>
            <a:ext cx="709613" cy="3016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ML</a:t>
            </a:r>
            <a:endParaRPr sz="1400"/>
          </a:p>
        </p:txBody>
      </p:sp>
      <p:sp>
        <p:nvSpPr>
          <p:cNvPr id="321" name="Google Shape;321;p34"/>
          <p:cNvSpPr txBox="1">
            <a:spLocks noGrp="1"/>
          </p:cNvSpPr>
          <p:nvPr>
            <p:ph type="title" idx="4294967295"/>
          </p:nvPr>
        </p:nvSpPr>
        <p:spPr>
          <a:xfrm>
            <a:off x="0" y="2092325"/>
            <a:ext cx="985838" cy="3016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Lecturer</a:t>
            </a:r>
            <a:endParaRPr sz="1400"/>
          </a:p>
        </p:txBody>
      </p:sp>
      <p:sp>
        <p:nvSpPr>
          <p:cNvPr id="329" name="Google Shape;329;p34"/>
          <p:cNvSpPr txBox="1">
            <a:spLocks noGrp="1"/>
          </p:cNvSpPr>
          <p:nvPr>
            <p:ph type="title" idx="4294967295"/>
          </p:nvPr>
        </p:nvSpPr>
        <p:spPr>
          <a:xfrm>
            <a:off x="8148638" y="2092325"/>
            <a:ext cx="995362" cy="3016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Student</a:t>
            </a:r>
            <a:endParaRPr sz="1400"/>
          </a:p>
        </p:txBody>
      </p:sp>
      <p:sp>
        <p:nvSpPr>
          <p:cNvPr id="331" name="Google Shape;331;p34"/>
          <p:cNvSpPr txBox="1">
            <a:spLocks noGrp="1"/>
          </p:cNvSpPr>
          <p:nvPr>
            <p:ph type="title" idx="4294967295"/>
          </p:nvPr>
        </p:nvSpPr>
        <p:spPr>
          <a:xfrm rot="-1065431">
            <a:off x="8148638" y="2794000"/>
            <a:ext cx="995362" cy="3000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t>POST</a:t>
            </a:r>
            <a:endParaRPr sz="1000"/>
          </a:p>
        </p:txBody>
      </p:sp>
      <p:sp>
        <p:nvSpPr>
          <p:cNvPr id="333" name="Google Shape;333;p34"/>
          <p:cNvSpPr txBox="1">
            <a:spLocks noGrp="1"/>
          </p:cNvSpPr>
          <p:nvPr>
            <p:ph type="title" idx="4294967295"/>
          </p:nvPr>
        </p:nvSpPr>
        <p:spPr>
          <a:xfrm>
            <a:off x="0" y="3671888"/>
            <a:ext cx="1038225" cy="3000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Exserlan</a:t>
            </a:r>
            <a:endParaRPr sz="1400"/>
          </a:p>
        </p:txBody>
      </p:sp>
      <p:pic>
        <p:nvPicPr>
          <p:cNvPr id="315" name="Google Shape;315;p34"/>
          <p:cNvPicPr preferRelativeResize="0"/>
          <p:nvPr/>
        </p:nvPicPr>
        <p:blipFill rotWithShape="1">
          <a:blip r:embed="rId3">
            <a:alphaModFix/>
          </a:blip>
          <a:srcRect b="16991"/>
          <a:stretch/>
        </p:blipFill>
        <p:spPr>
          <a:xfrm>
            <a:off x="1671900" y="1382101"/>
            <a:ext cx="830499" cy="710771"/>
          </a:xfrm>
          <a:prstGeom prst="rect">
            <a:avLst/>
          </a:prstGeom>
          <a:noFill/>
          <a:ln>
            <a:noFill/>
          </a:ln>
        </p:spPr>
      </p:pic>
      <p:pic>
        <p:nvPicPr>
          <p:cNvPr id="317" name="Google Shape;317;p34"/>
          <p:cNvPicPr preferRelativeResize="0"/>
          <p:nvPr/>
        </p:nvPicPr>
        <p:blipFill>
          <a:blip r:embed="rId4">
            <a:alphaModFix/>
          </a:blip>
          <a:stretch>
            <a:fillRect/>
          </a:stretch>
        </p:blipFill>
        <p:spPr>
          <a:xfrm>
            <a:off x="2865425" y="1319236"/>
            <a:ext cx="830500" cy="830477"/>
          </a:xfrm>
          <a:prstGeom prst="rect">
            <a:avLst/>
          </a:prstGeom>
          <a:noFill/>
          <a:ln>
            <a:noFill/>
          </a:ln>
        </p:spPr>
      </p:pic>
      <p:pic>
        <p:nvPicPr>
          <p:cNvPr id="318" name="Google Shape;318;p34"/>
          <p:cNvPicPr preferRelativeResize="0"/>
          <p:nvPr/>
        </p:nvPicPr>
        <p:blipFill>
          <a:blip r:embed="rId5">
            <a:alphaModFix/>
          </a:blip>
          <a:stretch>
            <a:fillRect/>
          </a:stretch>
        </p:blipFill>
        <p:spPr>
          <a:xfrm>
            <a:off x="5252475" y="1321490"/>
            <a:ext cx="862100" cy="831984"/>
          </a:xfrm>
          <a:prstGeom prst="rect">
            <a:avLst/>
          </a:prstGeom>
          <a:noFill/>
          <a:ln>
            <a:noFill/>
          </a:ln>
        </p:spPr>
      </p:pic>
      <p:pic>
        <p:nvPicPr>
          <p:cNvPr id="319" name="Google Shape;319;p34"/>
          <p:cNvPicPr preferRelativeResize="0"/>
          <p:nvPr/>
        </p:nvPicPr>
        <p:blipFill>
          <a:blip r:embed="rId6">
            <a:alphaModFix/>
          </a:blip>
          <a:stretch>
            <a:fillRect/>
          </a:stretch>
        </p:blipFill>
        <p:spPr>
          <a:xfrm>
            <a:off x="4119600" y="2962675"/>
            <a:ext cx="709200" cy="709200"/>
          </a:xfrm>
          <a:prstGeom prst="rect">
            <a:avLst/>
          </a:prstGeom>
          <a:noFill/>
          <a:ln>
            <a:noFill/>
          </a:ln>
        </p:spPr>
      </p:pic>
      <p:pic>
        <p:nvPicPr>
          <p:cNvPr id="320" name="Google Shape;320;p34"/>
          <p:cNvPicPr preferRelativeResize="0"/>
          <p:nvPr/>
        </p:nvPicPr>
        <p:blipFill rotWithShape="1">
          <a:blip r:embed="rId3">
            <a:alphaModFix/>
          </a:blip>
          <a:srcRect b="16991"/>
          <a:stretch/>
        </p:blipFill>
        <p:spPr>
          <a:xfrm>
            <a:off x="4058950" y="1382101"/>
            <a:ext cx="830499" cy="710771"/>
          </a:xfrm>
          <a:prstGeom prst="rect">
            <a:avLst/>
          </a:prstGeom>
          <a:noFill/>
          <a:ln>
            <a:noFill/>
          </a:ln>
        </p:spPr>
      </p:pic>
      <p:cxnSp>
        <p:nvCxnSpPr>
          <p:cNvPr id="322" name="Google Shape;322;p34"/>
          <p:cNvCxnSpPr>
            <a:stCxn id="315" idx="3"/>
            <a:endCxn id="317" idx="1"/>
          </p:cNvCxnSpPr>
          <p:nvPr/>
        </p:nvCxnSpPr>
        <p:spPr>
          <a:xfrm rot="10800000" flipH="1">
            <a:off x="2502399" y="1734487"/>
            <a:ext cx="363000" cy="3000"/>
          </a:xfrm>
          <a:prstGeom prst="straightConnector1">
            <a:avLst/>
          </a:prstGeom>
          <a:noFill/>
          <a:ln w="28575" cap="flat" cmpd="sng">
            <a:solidFill>
              <a:schemeClr val="dk2"/>
            </a:solidFill>
            <a:prstDash val="solid"/>
            <a:round/>
            <a:headEnd type="none" w="med" len="med"/>
            <a:tailEnd type="stealth" w="med" len="med"/>
          </a:ln>
        </p:spPr>
      </p:cxnSp>
      <p:cxnSp>
        <p:nvCxnSpPr>
          <p:cNvPr id="323" name="Google Shape;323;p34"/>
          <p:cNvCxnSpPr>
            <a:stCxn id="317" idx="3"/>
            <a:endCxn id="320" idx="1"/>
          </p:cNvCxnSpPr>
          <p:nvPr/>
        </p:nvCxnSpPr>
        <p:spPr>
          <a:xfrm>
            <a:off x="3695925" y="1734474"/>
            <a:ext cx="363000" cy="3000"/>
          </a:xfrm>
          <a:prstGeom prst="straightConnector1">
            <a:avLst/>
          </a:prstGeom>
          <a:noFill/>
          <a:ln w="28575" cap="flat" cmpd="sng">
            <a:solidFill>
              <a:schemeClr val="dk2"/>
            </a:solidFill>
            <a:prstDash val="solid"/>
            <a:round/>
            <a:headEnd type="none" w="med" len="med"/>
            <a:tailEnd type="stealth" w="med" len="med"/>
          </a:ln>
        </p:spPr>
      </p:cxnSp>
      <p:cxnSp>
        <p:nvCxnSpPr>
          <p:cNvPr id="324" name="Google Shape;324;p34"/>
          <p:cNvCxnSpPr/>
          <p:nvPr/>
        </p:nvCxnSpPr>
        <p:spPr>
          <a:xfrm>
            <a:off x="4309250" y="2434175"/>
            <a:ext cx="0" cy="487800"/>
          </a:xfrm>
          <a:prstGeom prst="straightConnector1">
            <a:avLst/>
          </a:prstGeom>
          <a:noFill/>
          <a:ln w="28575" cap="flat" cmpd="sng">
            <a:solidFill>
              <a:schemeClr val="dk2"/>
            </a:solidFill>
            <a:prstDash val="solid"/>
            <a:round/>
            <a:headEnd type="none" w="med" len="med"/>
            <a:tailEnd type="stealth" w="med" len="med"/>
          </a:ln>
        </p:spPr>
      </p:cxnSp>
      <p:cxnSp>
        <p:nvCxnSpPr>
          <p:cNvPr id="325" name="Google Shape;325;p34"/>
          <p:cNvCxnSpPr/>
          <p:nvPr/>
        </p:nvCxnSpPr>
        <p:spPr>
          <a:xfrm>
            <a:off x="4605750" y="2434175"/>
            <a:ext cx="0" cy="487800"/>
          </a:xfrm>
          <a:prstGeom prst="straightConnector1">
            <a:avLst/>
          </a:prstGeom>
          <a:noFill/>
          <a:ln w="28575" cap="flat" cmpd="sng">
            <a:solidFill>
              <a:schemeClr val="dk2"/>
            </a:solidFill>
            <a:prstDash val="solid"/>
            <a:round/>
            <a:headEnd type="stealth" w="med" len="med"/>
            <a:tailEnd type="none" w="med" len="med"/>
          </a:ln>
        </p:spPr>
      </p:cxnSp>
      <p:cxnSp>
        <p:nvCxnSpPr>
          <p:cNvPr id="326" name="Google Shape;326;p34"/>
          <p:cNvCxnSpPr>
            <a:stCxn id="320" idx="3"/>
            <a:endCxn id="318" idx="1"/>
          </p:cNvCxnSpPr>
          <p:nvPr/>
        </p:nvCxnSpPr>
        <p:spPr>
          <a:xfrm>
            <a:off x="4889449" y="1737487"/>
            <a:ext cx="363000" cy="0"/>
          </a:xfrm>
          <a:prstGeom prst="straightConnector1">
            <a:avLst/>
          </a:prstGeom>
          <a:noFill/>
          <a:ln w="28575" cap="flat" cmpd="sng">
            <a:solidFill>
              <a:schemeClr val="dk2"/>
            </a:solidFill>
            <a:prstDash val="solid"/>
            <a:round/>
            <a:headEnd type="none" w="med" len="med"/>
            <a:tailEnd type="stealth" w="med" len="med"/>
          </a:ln>
        </p:spPr>
      </p:cxnSp>
      <p:cxnSp>
        <p:nvCxnSpPr>
          <p:cNvPr id="327" name="Google Shape;327;p34"/>
          <p:cNvCxnSpPr>
            <a:stCxn id="318" idx="3"/>
          </p:cNvCxnSpPr>
          <p:nvPr/>
        </p:nvCxnSpPr>
        <p:spPr>
          <a:xfrm>
            <a:off x="6114575" y="1737482"/>
            <a:ext cx="443100" cy="0"/>
          </a:xfrm>
          <a:prstGeom prst="straightConnector1">
            <a:avLst/>
          </a:prstGeom>
          <a:noFill/>
          <a:ln w="28575" cap="flat" cmpd="sng">
            <a:solidFill>
              <a:schemeClr val="dk2"/>
            </a:solidFill>
            <a:prstDash val="solid"/>
            <a:round/>
            <a:headEnd type="none" w="med" len="med"/>
            <a:tailEnd type="stealth" w="med" len="med"/>
          </a:ln>
        </p:spPr>
      </p:cxnSp>
      <p:pic>
        <p:nvPicPr>
          <p:cNvPr id="328" name="Google Shape;328;p34"/>
          <p:cNvPicPr preferRelativeResize="0"/>
          <p:nvPr/>
        </p:nvPicPr>
        <p:blipFill rotWithShape="1">
          <a:blip r:embed="rId3">
            <a:alphaModFix/>
          </a:blip>
          <a:srcRect b="16991"/>
          <a:stretch/>
        </p:blipFill>
        <p:spPr>
          <a:xfrm>
            <a:off x="6557675" y="1382101"/>
            <a:ext cx="830499" cy="710771"/>
          </a:xfrm>
          <a:prstGeom prst="rect">
            <a:avLst/>
          </a:prstGeom>
          <a:noFill/>
          <a:ln>
            <a:noFill/>
          </a:ln>
        </p:spPr>
      </p:pic>
      <p:cxnSp>
        <p:nvCxnSpPr>
          <p:cNvPr id="330" name="Google Shape;330;p34"/>
          <p:cNvCxnSpPr>
            <a:stCxn id="329" idx="2"/>
            <a:endCxn id="319" idx="3"/>
          </p:cNvCxnSpPr>
          <p:nvPr/>
        </p:nvCxnSpPr>
        <p:spPr>
          <a:xfrm rot="5400000">
            <a:off x="5440050" y="1782375"/>
            <a:ext cx="923700" cy="2145900"/>
          </a:xfrm>
          <a:prstGeom prst="curvedConnector2">
            <a:avLst/>
          </a:prstGeom>
          <a:noFill/>
          <a:ln w="28575" cap="flat" cmpd="sng">
            <a:solidFill>
              <a:schemeClr val="dk2"/>
            </a:solidFill>
            <a:prstDash val="solid"/>
            <a:round/>
            <a:headEnd type="none" w="med" len="med"/>
            <a:tailEnd type="stealth" w="med" len="med"/>
          </a:ln>
        </p:spPr>
      </p:cxnSp>
      <p:pic>
        <p:nvPicPr>
          <p:cNvPr id="332" name="Google Shape;332;p34"/>
          <p:cNvPicPr preferRelativeResize="0"/>
          <p:nvPr/>
        </p:nvPicPr>
        <p:blipFill rotWithShape="1">
          <a:blip r:embed="rId7">
            <a:alphaModFix/>
          </a:blip>
          <a:srcRect b="18253"/>
          <a:stretch/>
        </p:blipFill>
        <p:spPr>
          <a:xfrm>
            <a:off x="1826525" y="2892637"/>
            <a:ext cx="1038900" cy="849289"/>
          </a:xfrm>
          <a:prstGeom prst="rect">
            <a:avLst/>
          </a:prstGeom>
          <a:noFill/>
          <a:ln>
            <a:noFill/>
          </a:ln>
        </p:spPr>
      </p:pic>
      <p:cxnSp>
        <p:nvCxnSpPr>
          <p:cNvPr id="334" name="Google Shape;334;p34"/>
          <p:cNvCxnSpPr/>
          <p:nvPr/>
        </p:nvCxnSpPr>
        <p:spPr>
          <a:xfrm rot="10800000">
            <a:off x="2909525" y="3148225"/>
            <a:ext cx="1108800" cy="0"/>
          </a:xfrm>
          <a:prstGeom prst="straightConnector1">
            <a:avLst/>
          </a:prstGeom>
          <a:noFill/>
          <a:ln w="28575" cap="flat" cmpd="sng">
            <a:solidFill>
              <a:schemeClr val="dk2"/>
            </a:solidFill>
            <a:prstDash val="solid"/>
            <a:round/>
            <a:headEnd type="none" w="med" len="med"/>
            <a:tailEnd type="stealth" w="med" len="med"/>
          </a:ln>
        </p:spPr>
      </p:cxnSp>
      <p:cxnSp>
        <p:nvCxnSpPr>
          <p:cNvPr id="335" name="Google Shape;335;p34"/>
          <p:cNvCxnSpPr/>
          <p:nvPr/>
        </p:nvCxnSpPr>
        <p:spPr>
          <a:xfrm rot="10800000">
            <a:off x="2909525" y="3494600"/>
            <a:ext cx="1108800" cy="0"/>
          </a:xfrm>
          <a:prstGeom prst="straightConnector1">
            <a:avLst/>
          </a:prstGeom>
          <a:noFill/>
          <a:ln w="28575" cap="flat" cmpd="sng">
            <a:solidFill>
              <a:schemeClr val="dk2"/>
            </a:solidFill>
            <a:prstDash val="solid"/>
            <a:round/>
            <a:headEnd type="stealth"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fade">
                                      <p:cBhvr>
                                        <p:cTn id="7" dur="10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9"/>
        <p:cNvGrpSpPr/>
        <p:nvPr/>
      </p:nvGrpSpPr>
      <p:grpSpPr>
        <a:xfrm>
          <a:off x="0" y="0"/>
          <a:ext cx="0" cy="0"/>
          <a:chOff x="0" y="0"/>
          <a:chExt cx="0" cy="0"/>
        </a:xfrm>
      </p:grpSpPr>
      <p:pic>
        <p:nvPicPr>
          <p:cNvPr id="340" name="Google Shape;340;p35"/>
          <p:cNvPicPr preferRelativeResize="0"/>
          <p:nvPr/>
        </p:nvPicPr>
        <p:blipFill rotWithShape="1">
          <a:blip r:embed="rId4">
            <a:alphaModFix/>
          </a:blip>
          <a:srcRect t="8162" r="852" b="4729"/>
          <a:stretch/>
        </p:blipFill>
        <p:spPr>
          <a:xfrm>
            <a:off x="0" y="2"/>
            <a:ext cx="9144000" cy="5143500"/>
          </a:xfrm>
          <a:prstGeom prst="rect">
            <a:avLst/>
          </a:prstGeom>
          <a:noFill/>
          <a:ln>
            <a:noFill/>
          </a:ln>
        </p:spPr>
      </p:pic>
      <p:sp>
        <p:nvSpPr>
          <p:cNvPr id="341" name="Google Shape;341;p35"/>
          <p:cNvSpPr txBox="1">
            <a:spLocks noGrp="1"/>
          </p:cNvSpPr>
          <p:nvPr>
            <p:ph type="title"/>
          </p:nvPr>
        </p:nvSpPr>
        <p:spPr>
          <a:xfrm>
            <a:off x="2722650" y="1974750"/>
            <a:ext cx="3698700" cy="1194000"/>
          </a:xfrm>
          <a:prstGeom prst="rect">
            <a:avLst/>
          </a:prstGeom>
          <a:solidFill>
            <a:srgbClr val="FFFFFF"/>
          </a:solidFill>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Exserlan</a:t>
            </a:r>
            <a:endParaRPr>
              <a:solidFill>
                <a:srgbClr val="000000"/>
              </a:solidFill>
            </a:endParaRPr>
          </a:p>
          <a:p>
            <a:pPr marL="0" lvl="0" indent="0" algn="l" rtl="0">
              <a:spcBef>
                <a:spcPts val="0"/>
              </a:spcBef>
              <a:spcAft>
                <a:spcPts val="0"/>
              </a:spcAft>
              <a:buNone/>
            </a:pPr>
            <a:r>
              <a:rPr lang="en" sz="1000">
                <a:solidFill>
                  <a:srgbClr val="000000"/>
                </a:solidFill>
              </a:rPr>
              <a:t>Understanding</a:t>
            </a:r>
            <a:endParaRPr sz="1000">
              <a:solidFill>
                <a:srgbClr val="000000"/>
              </a:solidFill>
            </a:endParaRPr>
          </a:p>
        </p:txBody>
      </p:sp>
      <p:sp>
        <p:nvSpPr>
          <p:cNvPr id="342" name="Google Shape;342;p35"/>
          <p:cNvSpPr/>
          <p:nvPr/>
        </p:nvSpPr>
        <p:spPr>
          <a:xfrm>
            <a:off x="3542310" y="1869557"/>
            <a:ext cx="5608281" cy="3280502"/>
          </a:xfrm>
          <a:custGeom>
            <a:avLst/>
            <a:gdLst/>
            <a:ahLst/>
            <a:cxnLst/>
            <a:rect l="l" t="t" r="r" b="b"/>
            <a:pathLst>
              <a:path w="113764" h="66545" extrusionOk="0">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rgbClr val="FE522F"/>
              </a:gs>
              <a:gs pos="100000">
                <a:srgbClr val="FE927C"/>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txBox="1"/>
          <p:nvPr/>
        </p:nvSpPr>
        <p:spPr>
          <a:xfrm>
            <a:off x="7761300" y="4755600"/>
            <a:ext cx="1382700" cy="38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rPr>
              <a:t>Not Angular*</a:t>
            </a:r>
            <a:endParaRPr/>
          </a:p>
        </p:txBody>
      </p:sp>
      <p:grpSp>
        <p:nvGrpSpPr>
          <p:cNvPr id="344" name="Google Shape;344;p35"/>
          <p:cNvGrpSpPr/>
          <p:nvPr/>
        </p:nvGrpSpPr>
        <p:grpSpPr>
          <a:xfrm>
            <a:off x="4167750" y="4704850"/>
            <a:ext cx="808500" cy="92100"/>
            <a:chOff x="3570750" y="4704850"/>
            <a:chExt cx="808500" cy="92100"/>
          </a:xfrm>
        </p:grpSpPr>
        <p:sp>
          <p:nvSpPr>
            <p:cNvPr id="345" name="Google Shape;345;p35"/>
            <p:cNvSpPr/>
            <p:nvPr/>
          </p:nvSpPr>
          <p:spPr>
            <a:xfrm>
              <a:off x="35707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38095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40483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it works: Prerequisite (Saving Course)</a:t>
            </a:r>
            <a:endParaRPr/>
          </a:p>
        </p:txBody>
      </p:sp>
      <p:sp>
        <p:nvSpPr>
          <p:cNvPr id="359" name="Google Shape;359;p36"/>
          <p:cNvSpPr txBox="1">
            <a:spLocks noGrp="1"/>
          </p:cNvSpPr>
          <p:nvPr>
            <p:ph type="title" idx="4294967295"/>
          </p:nvPr>
        </p:nvSpPr>
        <p:spPr>
          <a:xfrm>
            <a:off x="4489450" y="2298700"/>
            <a:ext cx="4654550" cy="2060575"/>
          </a:xfrm>
          <a:prstGeom prst="rect">
            <a:avLst/>
          </a:prstGeom>
        </p:spPr>
        <p:txBody>
          <a:bodyPr spcFirstLastPara="1" wrap="square" lIns="91425" tIns="91425" rIns="91425" bIns="91425" anchor="b" anchorCtr="0">
            <a:noAutofit/>
          </a:bodyPr>
          <a:lstStyle/>
          <a:p>
            <a:pPr marL="457200" lvl="0" indent="-317500" algn="l" rtl="0">
              <a:spcBef>
                <a:spcPts val="1000"/>
              </a:spcBef>
              <a:spcAft>
                <a:spcPts val="0"/>
              </a:spcAft>
              <a:buSzPts val="1400"/>
              <a:buAutoNum type="arabicParenR"/>
            </a:pPr>
            <a:r>
              <a:rPr lang="en" sz="1400"/>
              <a:t>Lecturer to Create Account and a blank Survey in SurveyJS</a:t>
            </a:r>
            <a:endParaRPr sz="1400"/>
          </a:p>
          <a:p>
            <a:pPr marL="457200" lvl="0" indent="-317500" algn="l" rtl="0">
              <a:spcBef>
                <a:spcPts val="1000"/>
              </a:spcBef>
              <a:spcAft>
                <a:spcPts val="0"/>
              </a:spcAft>
              <a:buSzPts val="1400"/>
              <a:buAutoNum type="arabicParenR"/>
            </a:pPr>
            <a:r>
              <a:rPr lang="en" sz="1400"/>
              <a:t>Create a text file with the PostID given in the blank Survey and put it with the folder for the assessment</a:t>
            </a:r>
            <a:endParaRPr sz="1400"/>
          </a:p>
          <a:p>
            <a:pPr marL="457200" lvl="0" indent="-317500" algn="l" rtl="0">
              <a:spcBef>
                <a:spcPts val="1000"/>
              </a:spcBef>
              <a:spcAft>
                <a:spcPts val="0"/>
              </a:spcAft>
              <a:buSzPts val="1400"/>
              <a:buAutoNum type="arabicParenR"/>
            </a:pPr>
            <a:r>
              <a:rPr lang="en" sz="1400"/>
              <a:t>Enter the Access ID and Post ID give by SurveyJS into Exserlan</a:t>
            </a:r>
            <a:endParaRPr sz="1400"/>
          </a:p>
        </p:txBody>
      </p:sp>
      <p:sp>
        <p:nvSpPr>
          <p:cNvPr id="363" name="Google Shape;363;p36"/>
          <p:cNvSpPr txBox="1">
            <a:spLocks noGrp="1"/>
          </p:cNvSpPr>
          <p:nvPr>
            <p:ph type="title" idx="4294967295"/>
          </p:nvPr>
        </p:nvSpPr>
        <p:spPr>
          <a:xfrm>
            <a:off x="0" y="1892300"/>
            <a:ext cx="985838" cy="3000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t>Lecturer</a:t>
            </a:r>
            <a:endParaRPr sz="1400"/>
          </a:p>
        </p:txBody>
      </p:sp>
      <p:sp>
        <p:nvSpPr>
          <p:cNvPr id="369" name="Google Shape;369;p36"/>
          <p:cNvSpPr txBox="1">
            <a:spLocks noGrp="1"/>
          </p:cNvSpPr>
          <p:nvPr>
            <p:ph type="title" idx="4294967295"/>
          </p:nvPr>
        </p:nvSpPr>
        <p:spPr>
          <a:xfrm>
            <a:off x="8148638" y="1892300"/>
            <a:ext cx="995362" cy="3000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t>Student</a:t>
            </a:r>
            <a:endParaRPr sz="1400"/>
          </a:p>
        </p:txBody>
      </p:sp>
      <p:sp>
        <p:nvSpPr>
          <p:cNvPr id="371" name="Google Shape;371;p36"/>
          <p:cNvSpPr txBox="1">
            <a:spLocks noGrp="1"/>
          </p:cNvSpPr>
          <p:nvPr>
            <p:ph type="title" idx="4294967295"/>
          </p:nvPr>
        </p:nvSpPr>
        <p:spPr>
          <a:xfrm>
            <a:off x="0" y="3357563"/>
            <a:ext cx="1039813" cy="3000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t>Exserlan</a:t>
            </a:r>
            <a:endParaRPr sz="1400"/>
          </a:p>
        </p:txBody>
      </p:sp>
      <p:sp>
        <p:nvSpPr>
          <p:cNvPr id="376" name="Google Shape;376;p36"/>
          <p:cNvSpPr txBox="1">
            <a:spLocks noGrp="1"/>
          </p:cNvSpPr>
          <p:nvPr>
            <p:ph type="title" idx="4294967295"/>
          </p:nvPr>
        </p:nvSpPr>
        <p:spPr>
          <a:xfrm>
            <a:off x="8148638" y="581025"/>
            <a:ext cx="995362" cy="3000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
              <a:t>PostID</a:t>
            </a:r>
            <a:endParaRPr sz="1000"/>
          </a:p>
        </p:txBody>
      </p:sp>
      <p:sp>
        <p:nvSpPr>
          <p:cNvPr id="377" name="Google Shape;377;p36"/>
          <p:cNvSpPr txBox="1">
            <a:spLocks noGrp="1"/>
          </p:cNvSpPr>
          <p:nvPr>
            <p:ph type="title" idx="4294967295"/>
          </p:nvPr>
        </p:nvSpPr>
        <p:spPr>
          <a:xfrm>
            <a:off x="8148638" y="581025"/>
            <a:ext cx="995362" cy="3000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
              <a:t>AccessID</a:t>
            </a:r>
            <a:endParaRPr sz="1000"/>
          </a:p>
        </p:txBody>
      </p:sp>
      <p:grpSp>
        <p:nvGrpSpPr>
          <p:cNvPr id="354" name="Google Shape;354;p36"/>
          <p:cNvGrpSpPr/>
          <p:nvPr/>
        </p:nvGrpSpPr>
        <p:grpSpPr>
          <a:xfrm>
            <a:off x="4167750" y="4704850"/>
            <a:ext cx="808500" cy="92100"/>
            <a:chOff x="3570750" y="4704850"/>
            <a:chExt cx="808500" cy="92100"/>
          </a:xfrm>
        </p:grpSpPr>
        <p:sp>
          <p:nvSpPr>
            <p:cNvPr id="355" name="Google Shape;355;p36"/>
            <p:cNvSpPr/>
            <p:nvPr/>
          </p:nvSpPr>
          <p:spPr>
            <a:xfrm>
              <a:off x="35707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38095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40483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0" name="Google Shape;360;p36"/>
          <p:cNvPicPr preferRelativeResize="0"/>
          <p:nvPr/>
        </p:nvPicPr>
        <p:blipFill>
          <a:blip r:embed="rId3">
            <a:alphaModFix/>
          </a:blip>
          <a:stretch>
            <a:fillRect/>
          </a:stretch>
        </p:blipFill>
        <p:spPr>
          <a:xfrm>
            <a:off x="3236500" y="1120965"/>
            <a:ext cx="862100" cy="831984"/>
          </a:xfrm>
          <a:prstGeom prst="rect">
            <a:avLst/>
          </a:prstGeom>
          <a:noFill/>
          <a:ln>
            <a:noFill/>
          </a:ln>
        </p:spPr>
      </p:pic>
      <p:pic>
        <p:nvPicPr>
          <p:cNvPr id="361" name="Google Shape;361;p36"/>
          <p:cNvPicPr preferRelativeResize="0"/>
          <p:nvPr/>
        </p:nvPicPr>
        <p:blipFill>
          <a:blip r:embed="rId4">
            <a:alphaModFix/>
          </a:blip>
          <a:stretch>
            <a:fillRect/>
          </a:stretch>
        </p:blipFill>
        <p:spPr>
          <a:xfrm>
            <a:off x="720000" y="1182362"/>
            <a:ext cx="709200" cy="709200"/>
          </a:xfrm>
          <a:prstGeom prst="rect">
            <a:avLst/>
          </a:prstGeom>
          <a:noFill/>
          <a:ln>
            <a:noFill/>
          </a:ln>
        </p:spPr>
      </p:pic>
      <p:pic>
        <p:nvPicPr>
          <p:cNvPr id="362" name="Google Shape;362;p36"/>
          <p:cNvPicPr preferRelativeResize="0"/>
          <p:nvPr/>
        </p:nvPicPr>
        <p:blipFill rotWithShape="1">
          <a:blip r:embed="rId5">
            <a:alphaModFix/>
          </a:blip>
          <a:srcRect b="16991"/>
          <a:stretch/>
        </p:blipFill>
        <p:spPr>
          <a:xfrm>
            <a:off x="2042975" y="1181576"/>
            <a:ext cx="830499" cy="710771"/>
          </a:xfrm>
          <a:prstGeom prst="rect">
            <a:avLst/>
          </a:prstGeom>
          <a:noFill/>
          <a:ln>
            <a:noFill/>
          </a:ln>
        </p:spPr>
      </p:pic>
      <p:cxnSp>
        <p:nvCxnSpPr>
          <p:cNvPr id="364" name="Google Shape;364;p36"/>
          <p:cNvCxnSpPr/>
          <p:nvPr/>
        </p:nvCxnSpPr>
        <p:spPr>
          <a:xfrm>
            <a:off x="1816025" y="1251075"/>
            <a:ext cx="0" cy="487800"/>
          </a:xfrm>
          <a:prstGeom prst="straightConnector1">
            <a:avLst/>
          </a:prstGeom>
          <a:noFill/>
          <a:ln w="28575" cap="flat" cmpd="sng">
            <a:solidFill>
              <a:schemeClr val="dk2"/>
            </a:solidFill>
            <a:prstDash val="solid"/>
            <a:round/>
            <a:headEnd type="none" w="med" len="med"/>
            <a:tailEnd type="stealth" w="med" len="med"/>
          </a:ln>
        </p:spPr>
      </p:cxnSp>
      <p:cxnSp>
        <p:nvCxnSpPr>
          <p:cNvPr id="365" name="Google Shape;365;p36"/>
          <p:cNvCxnSpPr/>
          <p:nvPr/>
        </p:nvCxnSpPr>
        <p:spPr>
          <a:xfrm>
            <a:off x="1816025" y="1491700"/>
            <a:ext cx="0" cy="487800"/>
          </a:xfrm>
          <a:prstGeom prst="straightConnector1">
            <a:avLst/>
          </a:prstGeom>
          <a:noFill/>
          <a:ln w="28575" cap="flat" cmpd="sng">
            <a:solidFill>
              <a:schemeClr val="dk2"/>
            </a:solidFill>
            <a:prstDash val="solid"/>
            <a:round/>
            <a:headEnd type="stealth" w="med" len="med"/>
            <a:tailEnd type="none" w="med" len="med"/>
          </a:ln>
        </p:spPr>
      </p:cxnSp>
      <p:cxnSp>
        <p:nvCxnSpPr>
          <p:cNvPr id="366" name="Google Shape;366;p36"/>
          <p:cNvCxnSpPr>
            <a:stCxn id="362" idx="3"/>
            <a:endCxn id="360" idx="1"/>
          </p:cNvCxnSpPr>
          <p:nvPr/>
        </p:nvCxnSpPr>
        <p:spPr>
          <a:xfrm>
            <a:off x="2873474" y="1536962"/>
            <a:ext cx="363000" cy="0"/>
          </a:xfrm>
          <a:prstGeom prst="straightConnector1">
            <a:avLst/>
          </a:prstGeom>
          <a:noFill/>
          <a:ln w="28575" cap="flat" cmpd="sng">
            <a:solidFill>
              <a:schemeClr val="dk2"/>
            </a:solidFill>
            <a:prstDash val="solid"/>
            <a:round/>
            <a:headEnd type="none" w="med" len="med"/>
            <a:tailEnd type="stealth" w="med" len="med"/>
          </a:ln>
        </p:spPr>
      </p:cxnSp>
      <p:cxnSp>
        <p:nvCxnSpPr>
          <p:cNvPr id="367" name="Google Shape;367;p36"/>
          <p:cNvCxnSpPr>
            <a:stCxn id="360" idx="3"/>
          </p:cNvCxnSpPr>
          <p:nvPr/>
        </p:nvCxnSpPr>
        <p:spPr>
          <a:xfrm>
            <a:off x="4098600" y="1536957"/>
            <a:ext cx="443100" cy="0"/>
          </a:xfrm>
          <a:prstGeom prst="straightConnector1">
            <a:avLst/>
          </a:prstGeom>
          <a:noFill/>
          <a:ln w="28575" cap="flat" cmpd="sng">
            <a:solidFill>
              <a:schemeClr val="dk2"/>
            </a:solidFill>
            <a:prstDash val="solid"/>
            <a:round/>
            <a:headEnd type="none" w="med" len="med"/>
            <a:tailEnd type="stealth" w="med" len="med"/>
          </a:ln>
        </p:spPr>
      </p:cxnSp>
      <p:pic>
        <p:nvPicPr>
          <p:cNvPr id="368" name="Google Shape;368;p36"/>
          <p:cNvPicPr preferRelativeResize="0"/>
          <p:nvPr/>
        </p:nvPicPr>
        <p:blipFill rotWithShape="1">
          <a:blip r:embed="rId5">
            <a:alphaModFix/>
          </a:blip>
          <a:srcRect b="16991"/>
          <a:stretch/>
        </p:blipFill>
        <p:spPr>
          <a:xfrm>
            <a:off x="4541700" y="1181576"/>
            <a:ext cx="830499" cy="710771"/>
          </a:xfrm>
          <a:prstGeom prst="rect">
            <a:avLst/>
          </a:prstGeom>
          <a:noFill/>
          <a:ln>
            <a:noFill/>
          </a:ln>
        </p:spPr>
      </p:pic>
      <p:pic>
        <p:nvPicPr>
          <p:cNvPr id="370" name="Google Shape;370;p36"/>
          <p:cNvPicPr preferRelativeResize="0"/>
          <p:nvPr/>
        </p:nvPicPr>
        <p:blipFill rotWithShape="1">
          <a:blip r:embed="rId6">
            <a:alphaModFix/>
          </a:blip>
          <a:srcRect b="18253"/>
          <a:stretch/>
        </p:blipFill>
        <p:spPr>
          <a:xfrm>
            <a:off x="1938775" y="2507775"/>
            <a:ext cx="1038900" cy="849289"/>
          </a:xfrm>
          <a:prstGeom prst="rect">
            <a:avLst/>
          </a:prstGeom>
          <a:noFill/>
          <a:ln>
            <a:noFill/>
          </a:ln>
        </p:spPr>
      </p:pic>
      <p:cxnSp>
        <p:nvCxnSpPr>
          <p:cNvPr id="372" name="Google Shape;372;p36"/>
          <p:cNvCxnSpPr>
            <a:stCxn id="370" idx="0"/>
            <a:endCxn id="363" idx="2"/>
          </p:cNvCxnSpPr>
          <p:nvPr/>
        </p:nvCxnSpPr>
        <p:spPr>
          <a:xfrm rot="10800000">
            <a:off x="2458225" y="2193075"/>
            <a:ext cx="0" cy="314700"/>
          </a:xfrm>
          <a:prstGeom prst="straightConnector1">
            <a:avLst/>
          </a:prstGeom>
          <a:noFill/>
          <a:ln w="28575" cap="flat" cmpd="sng">
            <a:solidFill>
              <a:schemeClr val="dk2"/>
            </a:solidFill>
            <a:prstDash val="solid"/>
            <a:round/>
            <a:headEnd type="stealth" w="med" len="med"/>
            <a:tailEnd type="none" w="med" len="med"/>
          </a:ln>
        </p:spPr>
      </p:cxnSp>
      <p:pic>
        <p:nvPicPr>
          <p:cNvPr id="373" name="Google Shape;373;p36"/>
          <p:cNvPicPr preferRelativeResize="0"/>
          <p:nvPr/>
        </p:nvPicPr>
        <p:blipFill rotWithShape="1">
          <a:blip r:embed="rId7">
            <a:alphaModFix/>
          </a:blip>
          <a:srcRect l="13356" t="16825" r="54986" b="55052"/>
          <a:stretch/>
        </p:blipFill>
        <p:spPr>
          <a:xfrm>
            <a:off x="6148925" y="932138"/>
            <a:ext cx="2894827" cy="1446525"/>
          </a:xfrm>
          <a:prstGeom prst="rect">
            <a:avLst/>
          </a:prstGeom>
          <a:noFill/>
          <a:ln>
            <a:noFill/>
          </a:ln>
        </p:spPr>
      </p:pic>
      <p:sp>
        <p:nvSpPr>
          <p:cNvPr id="374" name="Google Shape;374;p36"/>
          <p:cNvSpPr/>
          <p:nvPr/>
        </p:nvSpPr>
        <p:spPr>
          <a:xfrm rot="5400000">
            <a:off x="6868500" y="1204880"/>
            <a:ext cx="1050300" cy="365100"/>
          </a:xfrm>
          <a:prstGeom prst="righ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5400000">
            <a:off x="7501025" y="1215225"/>
            <a:ext cx="1071000" cy="365100"/>
          </a:xfrm>
          <a:prstGeom prst="righ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anim calcmode="lin" valueType="num">
                                      <p:cBhvr additive="base">
                                        <p:cTn id="7" dur="1000"/>
                                        <p:tgtEl>
                                          <p:spTgt spid="374"/>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376"/>
                                        </p:tgtEl>
                                        <p:attrNameLst>
                                          <p:attrName>style.visibility</p:attrName>
                                        </p:attrNameLst>
                                      </p:cBhvr>
                                      <p:to>
                                        <p:strVal val="visible"/>
                                      </p:to>
                                    </p:set>
                                    <p:anim calcmode="lin" valueType="num">
                                      <p:cBhvr additive="base">
                                        <p:cTn id="10" dur="1000"/>
                                        <p:tgtEl>
                                          <p:spTgt spid="376"/>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377"/>
                                        </p:tgtEl>
                                        <p:attrNameLst>
                                          <p:attrName>style.visibility</p:attrName>
                                        </p:attrNameLst>
                                      </p:cBhvr>
                                      <p:to>
                                        <p:strVal val="visible"/>
                                      </p:to>
                                    </p:set>
                                    <p:anim calcmode="lin" valueType="num">
                                      <p:cBhvr additive="base">
                                        <p:cTn id="13" dur="1000"/>
                                        <p:tgtEl>
                                          <p:spTgt spid="377"/>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375"/>
                                        </p:tgtEl>
                                        <p:attrNameLst>
                                          <p:attrName>style.visibility</p:attrName>
                                        </p:attrNameLst>
                                      </p:cBhvr>
                                      <p:to>
                                        <p:strVal val="visible"/>
                                      </p:to>
                                    </p:set>
                                    <p:anim calcmode="lin" valueType="num">
                                      <p:cBhvr additive="base">
                                        <p:cTn id="16" dur="1000"/>
                                        <p:tgtEl>
                                          <p:spTgt spid="3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it works</a:t>
            </a:r>
            <a:endParaRPr/>
          </a:p>
        </p:txBody>
      </p:sp>
      <p:sp>
        <p:nvSpPr>
          <p:cNvPr id="390" name="Google Shape;390;p37"/>
          <p:cNvSpPr txBox="1">
            <a:spLocks noGrp="1"/>
          </p:cNvSpPr>
          <p:nvPr>
            <p:ph type="title" idx="4294967295"/>
          </p:nvPr>
        </p:nvSpPr>
        <p:spPr>
          <a:xfrm>
            <a:off x="0" y="1828800"/>
            <a:ext cx="993775" cy="3000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t>Student</a:t>
            </a:r>
            <a:endParaRPr sz="1400"/>
          </a:p>
        </p:txBody>
      </p:sp>
      <p:sp>
        <p:nvSpPr>
          <p:cNvPr id="392" name="Google Shape;392;p37"/>
          <p:cNvSpPr txBox="1">
            <a:spLocks noGrp="1"/>
          </p:cNvSpPr>
          <p:nvPr>
            <p:ph type="title" idx="4294967295"/>
          </p:nvPr>
        </p:nvSpPr>
        <p:spPr>
          <a:xfrm>
            <a:off x="8104188" y="1897063"/>
            <a:ext cx="1039812" cy="3000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t>Exserlan</a:t>
            </a:r>
            <a:endParaRPr sz="1400"/>
          </a:p>
        </p:txBody>
      </p:sp>
      <p:sp>
        <p:nvSpPr>
          <p:cNvPr id="396" name="Google Shape;396;p37"/>
          <p:cNvSpPr txBox="1">
            <a:spLocks noGrp="1"/>
          </p:cNvSpPr>
          <p:nvPr>
            <p:ph type="title" idx="4294967295"/>
          </p:nvPr>
        </p:nvSpPr>
        <p:spPr>
          <a:xfrm>
            <a:off x="0" y="2513013"/>
            <a:ext cx="3492500" cy="2058987"/>
          </a:xfrm>
          <a:prstGeom prst="rect">
            <a:avLst/>
          </a:prstGeom>
        </p:spPr>
        <p:txBody>
          <a:bodyPr spcFirstLastPara="1" wrap="square" lIns="91425" tIns="91425" rIns="91425" bIns="91425" anchor="b" anchorCtr="0">
            <a:noAutofit/>
          </a:bodyPr>
          <a:lstStyle/>
          <a:p>
            <a:pPr marL="457200" lvl="0" indent="-317500" algn="l" rtl="0">
              <a:spcBef>
                <a:spcPts val="1000"/>
              </a:spcBef>
              <a:spcAft>
                <a:spcPts val="0"/>
              </a:spcAft>
              <a:buSzPts val="1400"/>
              <a:buAutoNum type="arabicParenR"/>
            </a:pPr>
            <a:r>
              <a:rPr lang="en" sz="1400"/>
              <a:t>Student Answers a Question</a:t>
            </a:r>
            <a:endParaRPr sz="1400"/>
          </a:p>
          <a:p>
            <a:pPr marL="457200" lvl="0" indent="-317500" algn="l" rtl="0">
              <a:spcBef>
                <a:spcPts val="1000"/>
              </a:spcBef>
              <a:spcAft>
                <a:spcPts val="0"/>
              </a:spcAft>
              <a:buSzPts val="1400"/>
              <a:buAutoNum type="arabicParenR"/>
            </a:pPr>
            <a:r>
              <a:rPr lang="en" sz="1400"/>
              <a:t>Data is being sent to SurveyJS</a:t>
            </a:r>
            <a:endParaRPr sz="1400"/>
          </a:p>
          <a:p>
            <a:pPr marL="457200" lvl="0" indent="-317500" algn="l" rtl="0">
              <a:spcBef>
                <a:spcPts val="1000"/>
              </a:spcBef>
              <a:spcAft>
                <a:spcPts val="0"/>
              </a:spcAft>
              <a:buSzPts val="1400"/>
              <a:buAutoNum type="arabicParenR"/>
            </a:pPr>
            <a:r>
              <a:rPr lang="en" sz="1400"/>
              <a:t>When the Lecturer opens Exserlan, it will get data from SurveyJS</a:t>
            </a:r>
            <a:endParaRPr sz="1400"/>
          </a:p>
        </p:txBody>
      </p:sp>
      <p:grpSp>
        <p:nvGrpSpPr>
          <p:cNvPr id="383" name="Google Shape;383;p37"/>
          <p:cNvGrpSpPr/>
          <p:nvPr/>
        </p:nvGrpSpPr>
        <p:grpSpPr>
          <a:xfrm>
            <a:off x="4167750" y="4704850"/>
            <a:ext cx="808500" cy="92100"/>
            <a:chOff x="3570750" y="4704850"/>
            <a:chExt cx="808500" cy="92100"/>
          </a:xfrm>
        </p:grpSpPr>
        <p:sp>
          <p:nvSpPr>
            <p:cNvPr id="384" name="Google Shape;384;p37"/>
            <p:cNvSpPr/>
            <p:nvPr/>
          </p:nvSpPr>
          <p:spPr>
            <a:xfrm>
              <a:off x="35707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7"/>
            <p:cNvSpPr/>
            <p:nvPr/>
          </p:nvSpPr>
          <p:spPr>
            <a:xfrm>
              <a:off x="38095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7"/>
            <p:cNvSpPr/>
            <p:nvPr/>
          </p:nvSpPr>
          <p:spPr>
            <a:xfrm>
              <a:off x="40483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7"/>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8" name="Google Shape;388;p37"/>
          <p:cNvPicPr preferRelativeResize="0"/>
          <p:nvPr/>
        </p:nvPicPr>
        <p:blipFill>
          <a:blip r:embed="rId3">
            <a:alphaModFix/>
          </a:blip>
          <a:stretch>
            <a:fillRect/>
          </a:stretch>
        </p:blipFill>
        <p:spPr>
          <a:xfrm>
            <a:off x="2637538" y="1127925"/>
            <a:ext cx="709200" cy="709200"/>
          </a:xfrm>
          <a:prstGeom prst="rect">
            <a:avLst/>
          </a:prstGeom>
          <a:noFill/>
          <a:ln>
            <a:noFill/>
          </a:ln>
        </p:spPr>
      </p:pic>
      <p:pic>
        <p:nvPicPr>
          <p:cNvPr id="389" name="Google Shape;389;p37"/>
          <p:cNvPicPr preferRelativeResize="0"/>
          <p:nvPr/>
        </p:nvPicPr>
        <p:blipFill rotWithShape="1">
          <a:blip r:embed="rId4">
            <a:alphaModFix/>
          </a:blip>
          <a:srcRect b="16991"/>
          <a:stretch/>
        </p:blipFill>
        <p:spPr>
          <a:xfrm>
            <a:off x="965750" y="1118026"/>
            <a:ext cx="830499" cy="710771"/>
          </a:xfrm>
          <a:prstGeom prst="rect">
            <a:avLst/>
          </a:prstGeom>
          <a:noFill/>
          <a:ln>
            <a:noFill/>
          </a:ln>
        </p:spPr>
      </p:pic>
      <p:pic>
        <p:nvPicPr>
          <p:cNvPr id="391" name="Google Shape;391;p37"/>
          <p:cNvPicPr preferRelativeResize="0"/>
          <p:nvPr/>
        </p:nvPicPr>
        <p:blipFill rotWithShape="1">
          <a:blip r:embed="rId5">
            <a:alphaModFix/>
          </a:blip>
          <a:srcRect b="18253"/>
          <a:stretch/>
        </p:blipFill>
        <p:spPr>
          <a:xfrm>
            <a:off x="4104125" y="1057887"/>
            <a:ext cx="1038900" cy="849289"/>
          </a:xfrm>
          <a:prstGeom prst="rect">
            <a:avLst/>
          </a:prstGeom>
          <a:noFill/>
          <a:ln>
            <a:noFill/>
          </a:ln>
        </p:spPr>
      </p:pic>
      <p:cxnSp>
        <p:nvCxnSpPr>
          <p:cNvPr id="393" name="Google Shape;393;p37"/>
          <p:cNvCxnSpPr>
            <a:stCxn id="389" idx="3"/>
            <a:endCxn id="388" idx="1"/>
          </p:cNvCxnSpPr>
          <p:nvPr/>
        </p:nvCxnSpPr>
        <p:spPr>
          <a:xfrm>
            <a:off x="1796249" y="1473412"/>
            <a:ext cx="841200" cy="9000"/>
          </a:xfrm>
          <a:prstGeom prst="straightConnector1">
            <a:avLst/>
          </a:prstGeom>
          <a:noFill/>
          <a:ln w="28575" cap="flat" cmpd="sng">
            <a:solidFill>
              <a:schemeClr val="dk2"/>
            </a:solidFill>
            <a:prstDash val="solid"/>
            <a:round/>
            <a:headEnd type="none" w="med" len="med"/>
            <a:tailEnd type="triangle" w="med" len="med"/>
          </a:ln>
        </p:spPr>
      </p:cxnSp>
      <p:cxnSp>
        <p:nvCxnSpPr>
          <p:cNvPr id="394" name="Google Shape;394;p37"/>
          <p:cNvCxnSpPr/>
          <p:nvPr/>
        </p:nvCxnSpPr>
        <p:spPr>
          <a:xfrm>
            <a:off x="3376816" y="1412341"/>
            <a:ext cx="757500" cy="0"/>
          </a:xfrm>
          <a:prstGeom prst="straightConnector1">
            <a:avLst/>
          </a:prstGeom>
          <a:noFill/>
          <a:ln w="28575" cap="flat" cmpd="sng">
            <a:solidFill>
              <a:schemeClr val="dk2"/>
            </a:solidFill>
            <a:prstDash val="solid"/>
            <a:round/>
            <a:headEnd type="none" w="med" len="med"/>
            <a:tailEnd type="triangle" w="med" len="med"/>
          </a:ln>
        </p:spPr>
      </p:cxnSp>
      <p:cxnSp>
        <p:nvCxnSpPr>
          <p:cNvPr id="395" name="Google Shape;395;p37"/>
          <p:cNvCxnSpPr/>
          <p:nvPr/>
        </p:nvCxnSpPr>
        <p:spPr>
          <a:xfrm rot="10800000">
            <a:off x="3376816" y="1584791"/>
            <a:ext cx="757500" cy="0"/>
          </a:xfrm>
          <a:prstGeom prst="straightConnector1">
            <a:avLst/>
          </a:prstGeom>
          <a:noFill/>
          <a:ln w="28575" cap="flat" cmpd="sng">
            <a:solidFill>
              <a:schemeClr val="dk2"/>
            </a:solidFill>
            <a:prstDash val="solid"/>
            <a:round/>
            <a:headEnd type="none" w="med" len="med"/>
            <a:tailEnd type="triangle" w="med" len="med"/>
          </a:ln>
        </p:spPr>
      </p:cxnSp>
      <p:pic>
        <p:nvPicPr>
          <p:cNvPr id="397" name="Google Shape;397;p37"/>
          <p:cNvPicPr preferRelativeResize="0"/>
          <p:nvPr/>
        </p:nvPicPr>
        <p:blipFill rotWithShape="1">
          <a:blip r:embed="rId6">
            <a:alphaModFix/>
          </a:blip>
          <a:srcRect l="13235" t="6482" r="54809" b="6855"/>
          <a:stretch/>
        </p:blipFill>
        <p:spPr>
          <a:xfrm>
            <a:off x="5772174" y="0"/>
            <a:ext cx="3371827"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does it benefits me as a lecturer?</a:t>
            </a:r>
            <a:endParaRPr/>
          </a:p>
        </p:txBody>
      </p:sp>
      <p:sp>
        <p:nvSpPr>
          <p:cNvPr id="403" name="Google Shape;403;p38"/>
          <p:cNvSpPr txBox="1">
            <a:spLocks noGrp="1"/>
          </p:cNvSpPr>
          <p:nvPr>
            <p:ph type="subTitle" idx="1"/>
          </p:nvPr>
        </p:nvSpPr>
        <p:spPr>
          <a:xfrm>
            <a:off x="1075150" y="2488525"/>
            <a:ext cx="3244200" cy="1276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Enables lecturers to approach students who have answered the questions wrongly on the spot, rather than after the assessment </a:t>
            </a:r>
            <a:endParaRPr/>
          </a:p>
        </p:txBody>
      </p:sp>
      <p:sp>
        <p:nvSpPr>
          <p:cNvPr id="404" name="Google Shape;404;p38"/>
          <p:cNvSpPr txBox="1">
            <a:spLocks noGrp="1"/>
          </p:cNvSpPr>
          <p:nvPr>
            <p:ph type="title" idx="2"/>
          </p:nvPr>
        </p:nvSpPr>
        <p:spPr>
          <a:xfrm>
            <a:off x="1941537" y="2086837"/>
            <a:ext cx="15156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Realtime</a:t>
            </a:r>
            <a:endParaRPr/>
          </a:p>
        </p:txBody>
      </p:sp>
      <p:sp>
        <p:nvSpPr>
          <p:cNvPr id="405" name="Google Shape;405;p38"/>
          <p:cNvSpPr txBox="1">
            <a:spLocks noGrp="1"/>
          </p:cNvSpPr>
          <p:nvPr>
            <p:ph type="subTitle" idx="3"/>
          </p:nvPr>
        </p:nvSpPr>
        <p:spPr>
          <a:xfrm>
            <a:off x="4848600" y="2488525"/>
            <a:ext cx="3244200" cy="1276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Aids lecturers to understand which questions are more prone to getting wrong and improve upon how the lecture is being taught</a:t>
            </a:r>
            <a:endParaRPr/>
          </a:p>
        </p:txBody>
      </p:sp>
      <p:sp>
        <p:nvSpPr>
          <p:cNvPr id="406" name="Google Shape;406;p38"/>
          <p:cNvSpPr txBox="1">
            <a:spLocks noGrp="1"/>
          </p:cNvSpPr>
          <p:nvPr>
            <p:ph type="title" idx="4"/>
          </p:nvPr>
        </p:nvSpPr>
        <p:spPr>
          <a:xfrm>
            <a:off x="5485646" y="2086825"/>
            <a:ext cx="19701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Data Visualisation</a:t>
            </a:r>
            <a:endParaRPr/>
          </a:p>
        </p:txBody>
      </p:sp>
      <p:grpSp>
        <p:nvGrpSpPr>
          <p:cNvPr id="407" name="Google Shape;407;p38"/>
          <p:cNvGrpSpPr/>
          <p:nvPr/>
        </p:nvGrpSpPr>
        <p:grpSpPr>
          <a:xfrm>
            <a:off x="4167750" y="4704850"/>
            <a:ext cx="808500" cy="92100"/>
            <a:chOff x="3570750" y="4704850"/>
            <a:chExt cx="808500" cy="92100"/>
          </a:xfrm>
        </p:grpSpPr>
        <p:sp>
          <p:nvSpPr>
            <p:cNvPr id="408" name="Google Shape;408;p38"/>
            <p:cNvSpPr/>
            <p:nvPr/>
          </p:nvSpPr>
          <p:spPr>
            <a:xfrm>
              <a:off x="35707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8"/>
            <p:cNvSpPr/>
            <p:nvPr/>
          </p:nvSpPr>
          <p:spPr>
            <a:xfrm>
              <a:off x="38095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8"/>
            <p:cNvSpPr/>
            <p:nvPr/>
          </p:nvSpPr>
          <p:spPr>
            <a:xfrm>
              <a:off x="40483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8"/>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What’s included</a:t>
            </a:r>
            <a:endParaRPr/>
          </a:p>
        </p:txBody>
      </p:sp>
      <p:sp>
        <p:nvSpPr>
          <p:cNvPr id="418" name="Google Shape;418;p39"/>
          <p:cNvSpPr txBox="1">
            <a:spLocks noGrp="1"/>
          </p:cNvSpPr>
          <p:nvPr>
            <p:ph type="title" idx="4294967295"/>
          </p:nvPr>
        </p:nvSpPr>
        <p:spPr>
          <a:xfrm>
            <a:off x="0" y="3049588"/>
            <a:ext cx="2262188" cy="57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Bar Chart</a:t>
            </a:r>
            <a:endParaRPr/>
          </a:p>
        </p:txBody>
      </p:sp>
      <p:sp>
        <p:nvSpPr>
          <p:cNvPr id="421" name="Google Shape;421;p39"/>
          <p:cNvSpPr txBox="1">
            <a:spLocks noGrp="1"/>
          </p:cNvSpPr>
          <p:nvPr>
            <p:ph type="title" idx="4294967295"/>
          </p:nvPr>
        </p:nvSpPr>
        <p:spPr>
          <a:xfrm>
            <a:off x="6880225" y="3351213"/>
            <a:ext cx="2263775" cy="5730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Pie Chart</a:t>
            </a:r>
            <a:endParaRPr/>
          </a:p>
        </p:txBody>
      </p:sp>
      <p:pic>
        <p:nvPicPr>
          <p:cNvPr id="417" name="Google Shape;417;p39"/>
          <p:cNvPicPr preferRelativeResize="0"/>
          <p:nvPr/>
        </p:nvPicPr>
        <p:blipFill rotWithShape="1">
          <a:blip r:embed="rId3">
            <a:alphaModFix/>
          </a:blip>
          <a:srcRect l="13232" t="23175" r="13254" b="21355"/>
          <a:stretch/>
        </p:blipFill>
        <p:spPr>
          <a:xfrm>
            <a:off x="720000" y="1621100"/>
            <a:ext cx="3206549" cy="1360924"/>
          </a:xfrm>
          <a:prstGeom prst="rect">
            <a:avLst/>
          </a:prstGeom>
          <a:noFill/>
          <a:ln>
            <a:noFill/>
          </a:ln>
        </p:spPr>
      </p:pic>
      <p:pic>
        <p:nvPicPr>
          <p:cNvPr id="419" name="Google Shape;419;p39"/>
          <p:cNvPicPr preferRelativeResize="0"/>
          <p:nvPr/>
        </p:nvPicPr>
        <p:blipFill rotWithShape="1">
          <a:blip r:embed="rId4">
            <a:alphaModFix/>
          </a:blip>
          <a:srcRect l="13111" t="16319" r="13558" b="11280"/>
          <a:stretch/>
        </p:blipFill>
        <p:spPr>
          <a:xfrm>
            <a:off x="4989450" y="1301213"/>
            <a:ext cx="3602448" cy="2000700"/>
          </a:xfrm>
          <a:prstGeom prst="rect">
            <a:avLst/>
          </a:prstGeom>
          <a:noFill/>
          <a:ln>
            <a:noFill/>
          </a:ln>
        </p:spPr>
      </p:pic>
      <p:sp>
        <p:nvSpPr>
          <p:cNvPr id="420" name="Google Shape;420;p39"/>
          <p:cNvSpPr/>
          <p:nvPr/>
        </p:nvSpPr>
        <p:spPr>
          <a:xfrm>
            <a:off x="4202850" y="2086463"/>
            <a:ext cx="510300" cy="4302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9"/>
          <p:cNvGrpSpPr/>
          <p:nvPr/>
        </p:nvGrpSpPr>
        <p:grpSpPr>
          <a:xfrm>
            <a:off x="4167750" y="4704850"/>
            <a:ext cx="808500" cy="92100"/>
            <a:chOff x="3570750" y="4704850"/>
            <a:chExt cx="808500" cy="92100"/>
          </a:xfrm>
        </p:grpSpPr>
        <p:sp>
          <p:nvSpPr>
            <p:cNvPr id="423" name="Google Shape;423;p39"/>
            <p:cNvSpPr/>
            <p:nvPr/>
          </p:nvSpPr>
          <p:spPr>
            <a:xfrm>
              <a:off x="35707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p:nvPr/>
          </p:nvSpPr>
          <p:spPr>
            <a:xfrm>
              <a:off x="38095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p:nvPr/>
          </p:nvSpPr>
          <p:spPr>
            <a:xfrm>
              <a:off x="40483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9"/>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0"/>
          <p:cNvSpPr txBox="1">
            <a:spLocks noGrp="1"/>
          </p:cNvSpPr>
          <p:nvPr>
            <p:ph type="title"/>
          </p:nvPr>
        </p:nvSpPr>
        <p:spPr>
          <a:xfrm>
            <a:off x="721500" y="3937375"/>
            <a:ext cx="7701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Resolve Status</a:t>
            </a:r>
            <a:endParaRPr/>
          </a:p>
        </p:txBody>
      </p:sp>
      <p:pic>
        <p:nvPicPr>
          <p:cNvPr id="432" name="Google Shape;432;p40"/>
          <p:cNvPicPr preferRelativeResize="0"/>
          <p:nvPr/>
        </p:nvPicPr>
        <p:blipFill rotWithShape="1">
          <a:blip r:embed="rId3">
            <a:alphaModFix/>
          </a:blip>
          <a:srcRect l="3943" t="19786" r="4565" b="20236"/>
          <a:stretch/>
        </p:blipFill>
        <p:spPr>
          <a:xfrm>
            <a:off x="387650" y="685175"/>
            <a:ext cx="8365699" cy="3085074"/>
          </a:xfrm>
          <a:prstGeom prst="rect">
            <a:avLst/>
          </a:prstGeom>
          <a:noFill/>
          <a:ln>
            <a:noFill/>
          </a:ln>
        </p:spPr>
      </p:pic>
      <p:grpSp>
        <p:nvGrpSpPr>
          <p:cNvPr id="433" name="Google Shape;433;p40"/>
          <p:cNvGrpSpPr/>
          <p:nvPr/>
        </p:nvGrpSpPr>
        <p:grpSpPr>
          <a:xfrm>
            <a:off x="4167750" y="4704850"/>
            <a:ext cx="808500" cy="92100"/>
            <a:chOff x="3570750" y="4704850"/>
            <a:chExt cx="808500" cy="92100"/>
          </a:xfrm>
        </p:grpSpPr>
        <p:sp>
          <p:nvSpPr>
            <p:cNvPr id="434" name="Google Shape;434;p40"/>
            <p:cNvSpPr/>
            <p:nvPr/>
          </p:nvSpPr>
          <p:spPr>
            <a:xfrm>
              <a:off x="35707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38095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40483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Time Machine</a:t>
            </a:r>
            <a:endParaRPr/>
          </a:p>
        </p:txBody>
      </p:sp>
      <p:pic>
        <p:nvPicPr>
          <p:cNvPr id="443" name="Google Shape;443;p41"/>
          <p:cNvPicPr preferRelativeResize="0"/>
          <p:nvPr/>
        </p:nvPicPr>
        <p:blipFill rotWithShape="1">
          <a:blip r:embed="rId3">
            <a:alphaModFix/>
          </a:blip>
          <a:srcRect t="8736" b="4929"/>
          <a:stretch/>
        </p:blipFill>
        <p:spPr>
          <a:xfrm>
            <a:off x="1175575" y="922425"/>
            <a:ext cx="6792850" cy="3298649"/>
          </a:xfrm>
          <a:prstGeom prst="rect">
            <a:avLst/>
          </a:prstGeom>
          <a:noFill/>
          <a:ln>
            <a:noFill/>
          </a:ln>
        </p:spPr>
      </p:pic>
      <p:sp>
        <p:nvSpPr>
          <p:cNvPr id="444" name="Google Shape;444;p41"/>
          <p:cNvSpPr txBox="1"/>
          <p:nvPr/>
        </p:nvSpPr>
        <p:spPr>
          <a:xfrm>
            <a:off x="0" y="4878800"/>
            <a:ext cx="3000000" cy="34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b="1">
                <a:solidFill>
                  <a:schemeClr val="lt1"/>
                </a:solidFill>
                <a:latin typeface="Montserrat"/>
                <a:ea typeface="Montserrat"/>
                <a:cs typeface="Montserrat"/>
                <a:sym typeface="Montserrat"/>
              </a:rPr>
              <a:t>Inspired by Mac</a:t>
            </a:r>
            <a:endParaRPr sz="1200"/>
          </a:p>
        </p:txBody>
      </p:sp>
      <p:sp>
        <p:nvSpPr>
          <p:cNvPr id="445" name="Google Shape;445;p41"/>
          <p:cNvSpPr/>
          <p:nvPr/>
        </p:nvSpPr>
        <p:spPr>
          <a:xfrm rot="5400000">
            <a:off x="4274700" y="3520125"/>
            <a:ext cx="591600" cy="4413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41"/>
          <p:cNvGrpSpPr/>
          <p:nvPr/>
        </p:nvGrpSpPr>
        <p:grpSpPr>
          <a:xfrm>
            <a:off x="4167750" y="4704850"/>
            <a:ext cx="808500" cy="92100"/>
            <a:chOff x="3570750" y="4704850"/>
            <a:chExt cx="808500" cy="92100"/>
          </a:xfrm>
        </p:grpSpPr>
        <p:sp>
          <p:nvSpPr>
            <p:cNvPr id="447" name="Google Shape;447;p41"/>
            <p:cNvSpPr/>
            <p:nvPr/>
          </p:nvSpPr>
          <p:spPr>
            <a:xfrm>
              <a:off x="35707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38095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a:off x="40483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E522F"/>
            </a:gs>
            <a:gs pos="100000">
              <a:srgbClr val="FE927C"/>
            </a:gs>
          </a:gsLst>
          <a:lin ang="2698631" scaled="0"/>
        </a:gradFill>
        <a:effectLst/>
      </p:bgPr>
    </p:bg>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5153550" y="1621225"/>
            <a:ext cx="32673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So outdated!</a:t>
            </a:r>
            <a:endParaRPr/>
          </a:p>
        </p:txBody>
      </p:sp>
      <p:sp>
        <p:nvSpPr>
          <p:cNvPr id="154" name="Google Shape;154;p2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What does it all mean?</a:t>
            </a:r>
            <a:endParaRPr/>
          </a:p>
          <a:p>
            <a:pPr marL="0" lvl="0" indent="0" algn="r" rtl="0">
              <a:spcBef>
                <a:spcPts val="0"/>
              </a:spcBef>
              <a:spcAft>
                <a:spcPts val="0"/>
              </a:spcAft>
              <a:buNone/>
            </a:pPr>
            <a:r>
              <a:rPr lang="en"/>
              <a:t>What if we dive deeper?</a:t>
            </a:r>
            <a:endParaRPr/>
          </a:p>
        </p:txBody>
      </p:sp>
      <p:grpSp>
        <p:nvGrpSpPr>
          <p:cNvPr id="155" name="Google Shape;155;p24"/>
          <p:cNvGrpSpPr/>
          <p:nvPr/>
        </p:nvGrpSpPr>
        <p:grpSpPr>
          <a:xfrm>
            <a:off x="4167750" y="4704850"/>
            <a:ext cx="808500" cy="92100"/>
            <a:chOff x="3570750" y="4704850"/>
            <a:chExt cx="808500" cy="92100"/>
          </a:xfrm>
        </p:grpSpPr>
        <p:sp>
          <p:nvSpPr>
            <p:cNvPr id="156" name="Google Shape;156;p24"/>
            <p:cNvSpPr/>
            <p:nvPr/>
          </p:nvSpPr>
          <p:spPr>
            <a:xfrm>
              <a:off x="35707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4"/>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4"/>
            <p:cNvSpPr/>
            <p:nvPr/>
          </p:nvSpPr>
          <p:spPr>
            <a:xfrm>
              <a:off x="40483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4"/>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0" name="Google Shape;160;p24"/>
          <p:cNvPicPr preferRelativeResize="0"/>
          <p:nvPr/>
        </p:nvPicPr>
        <p:blipFill rotWithShape="1">
          <a:blip r:embed="rId3">
            <a:alphaModFix/>
          </a:blip>
          <a:srcRect l="23490" r="29874"/>
          <a:stretch/>
        </p:blipFill>
        <p:spPr>
          <a:xfrm>
            <a:off x="542700" y="895000"/>
            <a:ext cx="4433549" cy="335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Difficulties Face</a:t>
            </a:r>
            <a:endParaRPr/>
          </a:p>
        </p:txBody>
      </p:sp>
      <p:sp>
        <p:nvSpPr>
          <p:cNvPr id="456" name="Google Shape;456;p42"/>
          <p:cNvSpPr txBox="1">
            <a:spLocks noGrp="1"/>
          </p:cNvSpPr>
          <p:nvPr>
            <p:ph type="body" idx="1"/>
          </p:nvPr>
        </p:nvSpPr>
        <p:spPr>
          <a:xfrm>
            <a:off x="720000" y="1152475"/>
            <a:ext cx="3843000" cy="3416400"/>
          </a:xfrm>
          <a:prstGeom prst="rect">
            <a:avLst/>
          </a:prstGeom>
        </p:spPr>
        <p:txBody>
          <a:bodyPr spcFirstLastPara="1" wrap="square" lIns="91425" tIns="91425" rIns="91425" bIns="91425" anchor="t" anchorCtr="0">
            <a:noAutofit/>
          </a:bodyPr>
          <a:lstStyle/>
          <a:p>
            <a:pPr marL="457200" lvl="0" indent="-330200" algn="l" rtl="0">
              <a:spcBef>
                <a:spcPts val="1000"/>
              </a:spcBef>
              <a:spcAft>
                <a:spcPts val="0"/>
              </a:spcAft>
              <a:buSzPts val="1600"/>
              <a:buChar char="●"/>
            </a:pPr>
            <a:r>
              <a:rPr lang="en" sz="1600" b="1">
                <a:latin typeface="Muli"/>
                <a:ea typeface="Muli"/>
                <a:cs typeface="Muli"/>
                <a:sym typeface="Muli"/>
              </a:rPr>
              <a:t>State Management with various components updating as data comes in</a:t>
            </a:r>
            <a:endParaRPr sz="1600" b="1">
              <a:latin typeface="Muli"/>
              <a:ea typeface="Muli"/>
              <a:cs typeface="Muli"/>
              <a:sym typeface="Muli"/>
            </a:endParaRPr>
          </a:p>
          <a:p>
            <a:pPr marL="457200" lvl="0" indent="-330200" algn="l" rtl="0">
              <a:spcBef>
                <a:spcPts val="1600"/>
              </a:spcBef>
              <a:spcAft>
                <a:spcPts val="0"/>
              </a:spcAft>
              <a:buSzPts val="1600"/>
              <a:buChar char="●"/>
            </a:pPr>
            <a:r>
              <a:rPr lang="en" sz="1600" b="1">
                <a:latin typeface="Muli"/>
                <a:ea typeface="Muli"/>
                <a:cs typeface="Muli"/>
                <a:sym typeface="Muli"/>
              </a:rPr>
              <a:t>Long JS Code, hard to maintain as more codes are added</a:t>
            </a:r>
            <a:endParaRPr sz="1600" b="1">
              <a:latin typeface="Muli"/>
              <a:ea typeface="Muli"/>
              <a:cs typeface="Muli"/>
              <a:sym typeface="Muli"/>
            </a:endParaRPr>
          </a:p>
          <a:p>
            <a:pPr marL="457200" lvl="0" indent="-330200" algn="l" rtl="0">
              <a:spcBef>
                <a:spcPts val="1000"/>
              </a:spcBef>
              <a:spcAft>
                <a:spcPts val="1600"/>
              </a:spcAft>
              <a:buSzPts val="1600"/>
              <a:buFont typeface="Muli"/>
              <a:buChar char="●"/>
            </a:pPr>
            <a:r>
              <a:rPr lang="en" sz="1600" b="1">
                <a:latin typeface="Muli"/>
                <a:ea typeface="Muli"/>
                <a:cs typeface="Muli"/>
                <a:sym typeface="Muli"/>
              </a:rPr>
              <a:t>Working with just Pure JS CSS and HTML with the aid of ChartJS to provide the charts</a:t>
            </a:r>
            <a:endParaRPr sz="1600" b="1">
              <a:latin typeface="Muli"/>
              <a:ea typeface="Muli"/>
              <a:cs typeface="Muli"/>
              <a:sym typeface="Muli"/>
            </a:endParaRPr>
          </a:p>
        </p:txBody>
      </p:sp>
      <p:pic>
        <p:nvPicPr>
          <p:cNvPr id="457" name="Google Shape;457;p42"/>
          <p:cNvPicPr preferRelativeResize="0"/>
          <p:nvPr/>
        </p:nvPicPr>
        <p:blipFill rotWithShape="1">
          <a:blip r:embed="rId3">
            <a:alphaModFix/>
          </a:blip>
          <a:srcRect l="21009" r="50023" b="25920"/>
          <a:stretch/>
        </p:blipFill>
        <p:spPr>
          <a:xfrm>
            <a:off x="5568324" y="0"/>
            <a:ext cx="3575674" cy="5143500"/>
          </a:xfrm>
          <a:prstGeom prst="rect">
            <a:avLst/>
          </a:prstGeom>
          <a:noFill/>
          <a:ln>
            <a:noFill/>
          </a:ln>
        </p:spPr>
      </p:pic>
      <p:sp>
        <p:nvSpPr>
          <p:cNvPr id="458" name="Google Shape;458;p42"/>
          <p:cNvSpPr txBox="1"/>
          <p:nvPr/>
        </p:nvSpPr>
        <p:spPr>
          <a:xfrm>
            <a:off x="4797913" y="4362975"/>
            <a:ext cx="770400" cy="71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700">
                <a:solidFill>
                  <a:srgbClr val="333333"/>
                </a:solidFill>
                <a:highlight>
                  <a:srgbClr val="FFFFFF"/>
                </a:highlight>
              </a:rPr>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3"/>
          <p:cNvSpPr txBox="1">
            <a:spLocks noGrp="1"/>
          </p:cNvSpPr>
          <p:nvPr>
            <p:ph type="title"/>
          </p:nvPr>
        </p:nvSpPr>
        <p:spPr>
          <a:xfrm>
            <a:off x="458800" y="439550"/>
            <a:ext cx="2303700" cy="8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Scary Fact</a:t>
            </a:r>
            <a:endParaRPr/>
          </a:p>
          <a:p>
            <a:pPr marL="0" lvl="0" indent="0" algn="l" rtl="0">
              <a:spcBef>
                <a:spcPts val="0"/>
              </a:spcBef>
              <a:spcAft>
                <a:spcPts val="0"/>
              </a:spcAft>
              <a:buNone/>
            </a:pPr>
            <a:r>
              <a:rPr lang="en" sz="1500"/>
              <a:t>That I found out</a:t>
            </a:r>
            <a:endParaRPr sz="1500"/>
          </a:p>
        </p:txBody>
      </p:sp>
      <p:pic>
        <p:nvPicPr>
          <p:cNvPr id="464" name="Google Shape;464;p43"/>
          <p:cNvPicPr preferRelativeResize="0"/>
          <p:nvPr/>
        </p:nvPicPr>
        <p:blipFill rotWithShape="1">
          <a:blip r:embed="rId3">
            <a:alphaModFix/>
          </a:blip>
          <a:srcRect l="39378" t="14197" r="31895" b="4764"/>
          <a:stretch/>
        </p:blipFill>
        <p:spPr>
          <a:xfrm>
            <a:off x="5304250" y="170775"/>
            <a:ext cx="3026050" cy="4801950"/>
          </a:xfrm>
          <a:prstGeom prst="rect">
            <a:avLst/>
          </a:prstGeom>
          <a:noFill/>
          <a:ln>
            <a:noFill/>
          </a:ln>
        </p:spPr>
      </p:pic>
      <p:sp>
        <p:nvSpPr>
          <p:cNvPr id="465" name="Google Shape;465;p43"/>
          <p:cNvSpPr/>
          <p:nvPr/>
        </p:nvSpPr>
        <p:spPr>
          <a:xfrm>
            <a:off x="5816575" y="4611075"/>
            <a:ext cx="1717800" cy="170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3"/>
          <p:cNvSpPr/>
          <p:nvPr/>
        </p:nvSpPr>
        <p:spPr>
          <a:xfrm>
            <a:off x="4711500" y="4510575"/>
            <a:ext cx="693300" cy="371700"/>
          </a:xfrm>
          <a:prstGeom prst="righ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3"/>
          <p:cNvSpPr txBox="1"/>
          <p:nvPr/>
        </p:nvSpPr>
        <p:spPr>
          <a:xfrm>
            <a:off x="458800" y="1245650"/>
            <a:ext cx="3000000" cy="3000000"/>
          </a:xfrm>
          <a:prstGeom prst="rect">
            <a:avLst/>
          </a:prstGeom>
          <a:noFill/>
          <a:ln>
            <a:noFill/>
          </a:ln>
        </p:spPr>
        <p:txBody>
          <a:bodyPr spcFirstLastPara="1" wrap="square" lIns="91425" tIns="91425" rIns="91425" bIns="91425" anchor="ctr" anchorCtr="0">
            <a:noAutofit/>
          </a:bodyPr>
          <a:lstStyle/>
          <a:p>
            <a:pPr marL="457200" lvl="0" indent="-317500" algn="l" rtl="0">
              <a:spcBef>
                <a:spcPts val="1000"/>
              </a:spcBef>
              <a:spcAft>
                <a:spcPts val="0"/>
              </a:spcAft>
              <a:buClr>
                <a:srgbClr val="FFFFFF"/>
              </a:buClr>
              <a:buSzPts val="1400"/>
              <a:buChar char="●"/>
            </a:pPr>
            <a:r>
              <a:rPr lang="en">
                <a:solidFill>
                  <a:srgbClr val="FFFFFF"/>
                </a:solidFill>
              </a:rPr>
              <a:t>API Post ID is exposed</a:t>
            </a:r>
            <a:endParaRPr>
              <a:solidFill>
                <a:srgbClr val="FFFFFF"/>
              </a:solidFill>
            </a:endParaRPr>
          </a:p>
          <a:p>
            <a:pPr marL="457200" lvl="0" indent="-317500" algn="l" rtl="0">
              <a:spcBef>
                <a:spcPts val="1000"/>
              </a:spcBef>
              <a:spcAft>
                <a:spcPts val="0"/>
              </a:spcAft>
              <a:buClr>
                <a:srgbClr val="FFFFFF"/>
              </a:buClr>
              <a:buSzPts val="1400"/>
              <a:buChar char="●"/>
            </a:pPr>
            <a:r>
              <a:rPr lang="en">
                <a:solidFill>
                  <a:srgbClr val="FFFFFF"/>
                </a:solidFill>
              </a:rPr>
              <a:t>Recreation of AJAX post is possible from anywhere</a:t>
            </a:r>
            <a:endParaRPr>
              <a:solidFill>
                <a:srgbClr val="FFFFFF"/>
              </a:solidFill>
            </a:endParaRPr>
          </a:p>
          <a:p>
            <a:pPr marL="0" lvl="0" indent="0" algn="l" rtl="0">
              <a:spcBef>
                <a:spcPts val="0"/>
              </a:spcBef>
              <a:spcAft>
                <a:spcPts val="0"/>
              </a:spcAft>
              <a:buNone/>
            </a:pP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E927C"/>
            </a:gs>
            <a:gs pos="100000">
              <a:srgbClr val="FE522F"/>
            </a:gs>
          </a:gsLst>
          <a:lin ang="2698631" scaled="0"/>
        </a:gradFill>
        <a:effectLst/>
      </p:bgPr>
    </p:bg>
    <p:spTree>
      <p:nvGrpSpPr>
        <p:cNvPr id="1" name="Shape 471"/>
        <p:cNvGrpSpPr/>
        <p:nvPr/>
      </p:nvGrpSpPr>
      <p:grpSpPr>
        <a:xfrm>
          <a:off x="0" y="0"/>
          <a:ext cx="0" cy="0"/>
          <a:chOff x="0" y="0"/>
          <a:chExt cx="0" cy="0"/>
        </a:xfrm>
      </p:grpSpPr>
      <p:sp>
        <p:nvSpPr>
          <p:cNvPr id="472" name="Google Shape;472;p44"/>
          <p:cNvSpPr/>
          <p:nvPr/>
        </p:nvSpPr>
        <p:spPr>
          <a:xfrm flipH="1">
            <a:off x="3" y="25"/>
            <a:ext cx="6434014" cy="5143405"/>
          </a:xfrm>
          <a:custGeom>
            <a:avLst/>
            <a:gdLst/>
            <a:ahLst/>
            <a:cxnLst/>
            <a:rect l="l" t="t" r="r" b="b"/>
            <a:pathLst>
              <a:path w="130514" h="104334" extrusionOk="0">
                <a:moveTo>
                  <a:pt x="100994" y="0"/>
                </a:moveTo>
                <a:cubicBezTo>
                  <a:pt x="100994" y="0"/>
                  <a:pt x="86231" y="3585"/>
                  <a:pt x="91811" y="31162"/>
                </a:cubicBezTo>
                <a:cubicBezTo>
                  <a:pt x="96364" y="53637"/>
                  <a:pt x="94006" y="81607"/>
                  <a:pt x="66172" y="81607"/>
                </a:cubicBezTo>
                <a:cubicBezTo>
                  <a:pt x="65925" y="81607"/>
                  <a:pt x="65676" y="81604"/>
                  <a:pt x="65425" y="81600"/>
                </a:cubicBezTo>
                <a:cubicBezTo>
                  <a:pt x="55492" y="81425"/>
                  <a:pt x="44349" y="76049"/>
                  <a:pt x="33001" y="76049"/>
                </a:cubicBezTo>
                <a:cubicBezTo>
                  <a:pt x="27645" y="76049"/>
                  <a:pt x="22243" y="77246"/>
                  <a:pt x="16902" y="80753"/>
                </a:cubicBezTo>
                <a:cubicBezTo>
                  <a:pt x="2879" y="89963"/>
                  <a:pt x="1" y="104334"/>
                  <a:pt x="1" y="104334"/>
                </a:cubicBezTo>
                <a:lnTo>
                  <a:pt x="130513" y="104334"/>
                </a:lnTo>
                <a:lnTo>
                  <a:pt x="130513" y="0"/>
                </a:lnTo>
                <a:close/>
              </a:path>
            </a:pathLst>
          </a:custGeom>
          <a:gradFill>
            <a:gsLst>
              <a:gs pos="0">
                <a:srgbClr val="FE522F"/>
              </a:gs>
              <a:gs pos="100000">
                <a:srgbClr val="FE92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4"/>
          <p:cNvSpPr/>
          <p:nvPr/>
        </p:nvSpPr>
        <p:spPr>
          <a:xfrm flipH="1">
            <a:off x="0" y="1862963"/>
            <a:ext cx="5608281" cy="3280502"/>
          </a:xfrm>
          <a:custGeom>
            <a:avLst/>
            <a:gdLst/>
            <a:ahLst/>
            <a:cxnLst/>
            <a:rect l="l" t="t" r="r" b="b"/>
            <a:pathLst>
              <a:path w="113764" h="66545" extrusionOk="0">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rgbClr val="FE522F"/>
              </a:gs>
              <a:gs pos="100000">
                <a:srgbClr val="FE92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4"/>
          <p:cNvSpPr/>
          <p:nvPr/>
        </p:nvSpPr>
        <p:spPr>
          <a:xfrm flipH="1">
            <a:off x="3881932" y="25"/>
            <a:ext cx="5262064" cy="3072467"/>
          </a:xfrm>
          <a:custGeom>
            <a:avLst/>
            <a:gdLst/>
            <a:ahLst/>
            <a:cxnLst/>
            <a:rect l="l" t="t" r="r" b="b"/>
            <a:pathLst>
              <a:path w="106741" h="62325" extrusionOk="0">
                <a:moveTo>
                  <a:pt x="106740" y="0"/>
                </a:moveTo>
                <a:lnTo>
                  <a:pt x="1" y="83"/>
                </a:lnTo>
                <a:lnTo>
                  <a:pt x="1" y="61346"/>
                </a:lnTo>
                <a:cubicBezTo>
                  <a:pt x="1" y="61346"/>
                  <a:pt x="3546" y="62324"/>
                  <a:pt x="8431" y="62324"/>
                </a:cubicBezTo>
                <a:cubicBezTo>
                  <a:pt x="17345" y="62324"/>
                  <a:pt x="30721" y="59067"/>
                  <a:pt x="35169" y="40668"/>
                </a:cubicBezTo>
                <a:cubicBezTo>
                  <a:pt x="39815" y="21454"/>
                  <a:pt x="48059" y="15875"/>
                  <a:pt x="55684" y="15875"/>
                </a:cubicBezTo>
                <a:cubicBezTo>
                  <a:pt x="59361" y="15875"/>
                  <a:pt x="62895" y="17173"/>
                  <a:pt x="65811" y="18864"/>
                </a:cubicBezTo>
                <a:cubicBezTo>
                  <a:pt x="71333" y="22067"/>
                  <a:pt x="77411" y="23685"/>
                  <a:pt x="83155" y="23685"/>
                </a:cubicBezTo>
                <a:cubicBezTo>
                  <a:pt x="95750" y="23685"/>
                  <a:pt x="106740" y="15906"/>
                  <a:pt x="106740" y="0"/>
                </a:cubicBezTo>
                <a:close/>
              </a:path>
            </a:pathLst>
          </a:custGeom>
          <a:gradFill>
            <a:gsLst>
              <a:gs pos="0">
                <a:srgbClr val="FE522F"/>
              </a:gs>
              <a:gs pos="100000">
                <a:srgbClr val="FE92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 </a:t>
            </a:r>
            <a:r>
              <a:rPr lang="en">
                <a:solidFill>
                  <a:schemeClr val="lt1"/>
                </a:solidFill>
              </a:rPr>
              <a:t>The Leap</a:t>
            </a:r>
            <a:endParaRPr>
              <a:solidFill>
                <a:schemeClr val="lt1"/>
              </a:solidFill>
            </a:endParaRPr>
          </a:p>
          <a:p>
            <a:pPr marL="0" lvl="0" indent="0" algn="r" rtl="0">
              <a:spcBef>
                <a:spcPts val="0"/>
              </a:spcBef>
              <a:spcAft>
                <a:spcPts val="0"/>
              </a:spcAft>
              <a:buNone/>
            </a:pPr>
            <a:r>
              <a:rPr lang="en" sz="1500">
                <a:solidFill>
                  <a:schemeClr val="lt1"/>
                </a:solidFill>
              </a:rPr>
              <a:t>Exserlan-Angular</a:t>
            </a:r>
            <a:endParaRPr sz="1500">
              <a:solidFill>
                <a:schemeClr val="lt1"/>
              </a:solidFill>
            </a:endParaRPr>
          </a:p>
        </p:txBody>
      </p:sp>
      <p:sp>
        <p:nvSpPr>
          <p:cNvPr id="476" name="Google Shape;476;p4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“After much persuasion”</a:t>
            </a:r>
            <a:endParaRPr/>
          </a:p>
        </p:txBody>
      </p:sp>
      <p:pic>
        <p:nvPicPr>
          <p:cNvPr id="477" name="Google Shape;477;p44"/>
          <p:cNvPicPr preferRelativeResize="0"/>
          <p:nvPr/>
        </p:nvPicPr>
        <p:blipFill rotWithShape="1">
          <a:blip r:embed="rId3">
            <a:alphaModFix/>
          </a:blip>
          <a:srcRect l="43917"/>
          <a:stretch/>
        </p:blipFill>
        <p:spPr>
          <a:xfrm>
            <a:off x="0" y="1232250"/>
            <a:ext cx="3285894" cy="3911223"/>
          </a:xfrm>
          <a:prstGeom prst="rect">
            <a:avLst/>
          </a:prstGeom>
          <a:noFill/>
          <a:ln>
            <a:noFill/>
          </a:ln>
        </p:spPr>
      </p:pic>
      <p:cxnSp>
        <p:nvCxnSpPr>
          <p:cNvPr id="478" name="Google Shape;478;p44"/>
          <p:cNvCxnSpPr/>
          <p:nvPr/>
        </p:nvCxnSpPr>
        <p:spPr>
          <a:xfrm>
            <a:off x="8420775" y="3695500"/>
            <a:ext cx="0" cy="872100"/>
          </a:xfrm>
          <a:prstGeom prst="straightConnector1">
            <a:avLst/>
          </a:prstGeom>
          <a:noFill/>
          <a:ln w="19050" cap="flat" cmpd="sng">
            <a:solidFill>
              <a:srgbClr val="FFFFFF"/>
            </a:solidFill>
            <a:prstDash val="solid"/>
            <a:round/>
            <a:headEnd type="none" w="med" len="med"/>
            <a:tailEnd type="none" w="med" len="med"/>
          </a:ln>
        </p:spPr>
      </p:cxnSp>
      <p:grpSp>
        <p:nvGrpSpPr>
          <p:cNvPr id="479" name="Google Shape;479;p44"/>
          <p:cNvGrpSpPr/>
          <p:nvPr/>
        </p:nvGrpSpPr>
        <p:grpSpPr>
          <a:xfrm>
            <a:off x="4167750" y="4704850"/>
            <a:ext cx="808500" cy="92100"/>
            <a:chOff x="3570750" y="4704850"/>
            <a:chExt cx="808500" cy="92100"/>
          </a:xfrm>
        </p:grpSpPr>
        <p:sp>
          <p:nvSpPr>
            <p:cNvPr id="480" name="Google Shape;480;p44"/>
            <p:cNvSpPr/>
            <p:nvPr/>
          </p:nvSpPr>
          <p:spPr>
            <a:xfrm>
              <a:off x="3570750" y="4704850"/>
              <a:ext cx="92100" cy="92100"/>
            </a:xfrm>
            <a:prstGeom prst="ellipse">
              <a:avLst/>
            </a:prstGeom>
            <a:solidFill>
              <a:srgbClr val="FFFFFF">
                <a:alpha val="5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4"/>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4"/>
            <p:cNvSpPr/>
            <p:nvPr/>
          </p:nvSpPr>
          <p:spPr>
            <a:xfrm>
              <a:off x="40483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4"/>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5"/>
          <p:cNvSpPr txBox="1">
            <a:spLocks noGrp="1"/>
          </p:cNvSpPr>
          <p:nvPr>
            <p:ph type="title"/>
          </p:nvPr>
        </p:nvSpPr>
        <p:spPr>
          <a:xfrm>
            <a:off x="311700" y="555600"/>
            <a:ext cx="3991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Tackling Various Issues</a:t>
            </a:r>
            <a:endParaRPr/>
          </a:p>
        </p:txBody>
      </p:sp>
      <p:sp>
        <p:nvSpPr>
          <p:cNvPr id="489" name="Google Shape;489;p45"/>
          <p:cNvSpPr txBox="1"/>
          <p:nvPr/>
        </p:nvSpPr>
        <p:spPr>
          <a:xfrm>
            <a:off x="3677550" y="2946350"/>
            <a:ext cx="1788900" cy="5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Montserrat"/>
                <a:ea typeface="Montserrat"/>
                <a:cs typeface="Montserrat"/>
                <a:sym typeface="Montserrat"/>
              </a:rPr>
              <a:t>Web Design</a:t>
            </a:r>
            <a:endParaRPr/>
          </a:p>
        </p:txBody>
      </p:sp>
      <p:sp>
        <p:nvSpPr>
          <p:cNvPr id="490" name="Google Shape;490;p45"/>
          <p:cNvSpPr txBox="1"/>
          <p:nvPr/>
        </p:nvSpPr>
        <p:spPr>
          <a:xfrm>
            <a:off x="586800" y="2946350"/>
            <a:ext cx="2115900" cy="5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Montserrat"/>
                <a:ea typeface="Montserrat"/>
                <a:cs typeface="Montserrat"/>
                <a:sym typeface="Montserrat"/>
              </a:rPr>
              <a:t>Security Design</a:t>
            </a:r>
            <a:endParaRPr/>
          </a:p>
        </p:txBody>
      </p:sp>
      <p:sp>
        <p:nvSpPr>
          <p:cNvPr id="491" name="Google Shape;491;p45"/>
          <p:cNvSpPr txBox="1"/>
          <p:nvPr/>
        </p:nvSpPr>
        <p:spPr>
          <a:xfrm>
            <a:off x="6441300" y="2946350"/>
            <a:ext cx="1724400" cy="5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Montserrat"/>
                <a:ea typeface="Montserrat"/>
                <a:cs typeface="Montserrat"/>
                <a:sym typeface="Montserrat"/>
              </a:rPr>
              <a:t>Code Design</a:t>
            </a:r>
            <a:endParaRPr sz="1800" b="1">
              <a:solidFill>
                <a:schemeClr val="lt1"/>
              </a:solidFill>
              <a:latin typeface="Montserrat"/>
              <a:ea typeface="Montserrat"/>
              <a:cs typeface="Montserrat"/>
              <a:sym typeface="Montserrat"/>
            </a:endParaRPr>
          </a:p>
        </p:txBody>
      </p:sp>
      <p:pic>
        <p:nvPicPr>
          <p:cNvPr id="492" name="Google Shape;492;p45"/>
          <p:cNvPicPr preferRelativeResize="0"/>
          <p:nvPr/>
        </p:nvPicPr>
        <p:blipFill rotWithShape="1">
          <a:blip r:embed="rId3">
            <a:alphaModFix/>
          </a:blip>
          <a:srcRect b="13005"/>
          <a:stretch/>
        </p:blipFill>
        <p:spPr>
          <a:xfrm>
            <a:off x="958950" y="1753070"/>
            <a:ext cx="1371599" cy="1193292"/>
          </a:xfrm>
          <a:prstGeom prst="rect">
            <a:avLst/>
          </a:prstGeom>
          <a:noFill/>
          <a:ln>
            <a:noFill/>
          </a:ln>
        </p:spPr>
      </p:pic>
      <p:pic>
        <p:nvPicPr>
          <p:cNvPr id="493" name="Google Shape;493;p45"/>
          <p:cNvPicPr preferRelativeResize="0"/>
          <p:nvPr/>
        </p:nvPicPr>
        <p:blipFill rotWithShape="1">
          <a:blip r:embed="rId4">
            <a:alphaModFix/>
          </a:blip>
          <a:srcRect b="15931"/>
          <a:stretch/>
        </p:blipFill>
        <p:spPr>
          <a:xfrm>
            <a:off x="3864425" y="1755350"/>
            <a:ext cx="1415143" cy="1188721"/>
          </a:xfrm>
          <a:prstGeom prst="rect">
            <a:avLst/>
          </a:prstGeom>
          <a:noFill/>
          <a:ln>
            <a:noFill/>
          </a:ln>
        </p:spPr>
      </p:pic>
      <p:pic>
        <p:nvPicPr>
          <p:cNvPr id="494" name="Google Shape;494;p45"/>
          <p:cNvPicPr preferRelativeResize="0"/>
          <p:nvPr/>
        </p:nvPicPr>
        <p:blipFill rotWithShape="1">
          <a:blip r:embed="rId5">
            <a:alphaModFix/>
          </a:blip>
          <a:srcRect t="3005" b="28052"/>
          <a:stretch/>
        </p:blipFill>
        <p:spPr>
          <a:xfrm>
            <a:off x="6441675" y="1755350"/>
            <a:ext cx="1723643" cy="1188721"/>
          </a:xfrm>
          <a:prstGeom prst="rect">
            <a:avLst/>
          </a:prstGeom>
          <a:noFill/>
          <a:ln>
            <a:noFill/>
          </a:ln>
        </p:spPr>
      </p:pic>
      <p:grpSp>
        <p:nvGrpSpPr>
          <p:cNvPr id="495" name="Google Shape;495;p45"/>
          <p:cNvGrpSpPr/>
          <p:nvPr/>
        </p:nvGrpSpPr>
        <p:grpSpPr>
          <a:xfrm>
            <a:off x="4167750" y="4704850"/>
            <a:ext cx="808500" cy="92100"/>
            <a:chOff x="3570750" y="4704850"/>
            <a:chExt cx="808500" cy="92100"/>
          </a:xfrm>
        </p:grpSpPr>
        <p:sp>
          <p:nvSpPr>
            <p:cNvPr id="496" name="Google Shape;496;p45"/>
            <p:cNvSpPr/>
            <p:nvPr/>
          </p:nvSpPr>
          <p:spPr>
            <a:xfrm>
              <a:off x="3570750" y="4704850"/>
              <a:ext cx="92100" cy="92100"/>
            </a:xfrm>
            <a:prstGeom prst="ellipse">
              <a:avLst/>
            </a:prstGeom>
            <a:solidFill>
              <a:srgbClr val="FFFFFF">
                <a:alpha val="5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5"/>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5"/>
            <p:cNvSpPr/>
            <p:nvPr/>
          </p:nvSpPr>
          <p:spPr>
            <a:xfrm>
              <a:off x="40483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5"/>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E522F"/>
            </a:gs>
            <a:gs pos="100000">
              <a:srgbClr val="FE927C"/>
            </a:gs>
          </a:gsLst>
          <a:lin ang="0" scaled="0"/>
        </a:gradFill>
        <a:effectLst/>
      </p:bgPr>
    </p:bg>
    <p:spTree>
      <p:nvGrpSpPr>
        <p:cNvPr id="1" name="Shape 503"/>
        <p:cNvGrpSpPr/>
        <p:nvPr/>
      </p:nvGrpSpPr>
      <p:grpSpPr>
        <a:xfrm>
          <a:off x="0" y="0"/>
          <a:ext cx="0" cy="0"/>
          <a:chOff x="0" y="0"/>
          <a:chExt cx="0" cy="0"/>
        </a:xfrm>
      </p:grpSpPr>
      <p:cxnSp>
        <p:nvCxnSpPr>
          <p:cNvPr id="504" name="Google Shape;504;p46"/>
          <p:cNvCxnSpPr/>
          <p:nvPr/>
        </p:nvCxnSpPr>
        <p:spPr>
          <a:xfrm>
            <a:off x="8420775" y="418900"/>
            <a:ext cx="0" cy="872100"/>
          </a:xfrm>
          <a:prstGeom prst="straightConnector1">
            <a:avLst/>
          </a:prstGeom>
          <a:noFill/>
          <a:ln w="19050" cap="flat" cmpd="sng">
            <a:solidFill>
              <a:srgbClr val="FFFFFF"/>
            </a:solidFill>
            <a:prstDash val="solid"/>
            <a:round/>
            <a:headEnd type="none" w="med" len="med"/>
            <a:tailEnd type="none" w="med" len="med"/>
          </a:ln>
        </p:spPr>
      </p:cxnSp>
      <p:grpSp>
        <p:nvGrpSpPr>
          <p:cNvPr id="505" name="Google Shape;505;p46"/>
          <p:cNvGrpSpPr/>
          <p:nvPr/>
        </p:nvGrpSpPr>
        <p:grpSpPr>
          <a:xfrm>
            <a:off x="4167750" y="4704850"/>
            <a:ext cx="808500" cy="92100"/>
            <a:chOff x="3570750" y="4704850"/>
            <a:chExt cx="808500" cy="92100"/>
          </a:xfrm>
        </p:grpSpPr>
        <p:sp>
          <p:nvSpPr>
            <p:cNvPr id="506" name="Google Shape;506;p46"/>
            <p:cNvSpPr/>
            <p:nvPr/>
          </p:nvSpPr>
          <p:spPr>
            <a:xfrm>
              <a:off x="3570750" y="4704850"/>
              <a:ext cx="92100" cy="92100"/>
            </a:xfrm>
            <a:prstGeom prst="ellipse">
              <a:avLst/>
            </a:prstGeom>
            <a:solidFill>
              <a:srgbClr val="FFFFFF">
                <a:alpha val="5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6"/>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6"/>
            <p:cNvSpPr/>
            <p:nvPr/>
          </p:nvSpPr>
          <p:spPr>
            <a:xfrm>
              <a:off x="40483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6"/>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0" name="Google Shape;510;p46"/>
          <p:cNvPicPr preferRelativeResize="0"/>
          <p:nvPr/>
        </p:nvPicPr>
        <p:blipFill rotWithShape="1">
          <a:blip r:embed="rId3">
            <a:alphaModFix/>
          </a:blip>
          <a:srcRect b="13005"/>
          <a:stretch/>
        </p:blipFill>
        <p:spPr>
          <a:xfrm>
            <a:off x="60150" y="4593047"/>
            <a:ext cx="552050" cy="480275"/>
          </a:xfrm>
          <a:prstGeom prst="rect">
            <a:avLst/>
          </a:prstGeom>
          <a:noFill/>
          <a:ln>
            <a:noFill/>
          </a:ln>
        </p:spPr>
      </p:pic>
      <p:sp>
        <p:nvSpPr>
          <p:cNvPr id="511" name="Google Shape;511;p46"/>
          <p:cNvSpPr txBox="1"/>
          <p:nvPr/>
        </p:nvSpPr>
        <p:spPr>
          <a:xfrm>
            <a:off x="612200" y="4658738"/>
            <a:ext cx="1657800" cy="34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Security Design</a:t>
            </a:r>
            <a:endParaRPr/>
          </a:p>
        </p:txBody>
      </p:sp>
      <p:sp>
        <p:nvSpPr>
          <p:cNvPr id="512" name="Google Shape;512;p46"/>
          <p:cNvSpPr txBox="1">
            <a:spLocks noGrp="1"/>
          </p:cNvSpPr>
          <p:nvPr>
            <p:ph type="title"/>
          </p:nvPr>
        </p:nvSpPr>
        <p:spPr>
          <a:xfrm>
            <a:off x="458800" y="439550"/>
            <a:ext cx="3421500" cy="48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Solution Architecture</a:t>
            </a:r>
            <a:endParaRPr sz="2200"/>
          </a:p>
        </p:txBody>
      </p:sp>
      <p:sp>
        <p:nvSpPr>
          <p:cNvPr id="515" name="Google Shape;515;p46"/>
          <p:cNvSpPr txBox="1">
            <a:spLocks noGrp="1"/>
          </p:cNvSpPr>
          <p:nvPr>
            <p:ph type="title" idx="4294967295"/>
          </p:nvPr>
        </p:nvSpPr>
        <p:spPr>
          <a:xfrm>
            <a:off x="0" y="2324100"/>
            <a:ext cx="995363" cy="3000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t>Student</a:t>
            </a:r>
            <a:endParaRPr sz="1400"/>
          </a:p>
        </p:txBody>
      </p:sp>
      <p:sp>
        <p:nvSpPr>
          <p:cNvPr id="519" name="Google Shape;519;p46"/>
          <p:cNvSpPr txBox="1">
            <a:spLocks noGrp="1"/>
          </p:cNvSpPr>
          <p:nvPr>
            <p:ph type="title" idx="4294967295"/>
          </p:nvPr>
        </p:nvSpPr>
        <p:spPr>
          <a:xfrm>
            <a:off x="8105775" y="2324100"/>
            <a:ext cx="1038225" cy="3000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t>Exserlan</a:t>
            </a:r>
            <a:endParaRPr sz="1400"/>
          </a:p>
        </p:txBody>
      </p:sp>
      <p:pic>
        <p:nvPicPr>
          <p:cNvPr id="513" name="Google Shape;513;p46"/>
          <p:cNvPicPr preferRelativeResize="0"/>
          <p:nvPr/>
        </p:nvPicPr>
        <p:blipFill>
          <a:blip r:embed="rId4">
            <a:alphaModFix/>
          </a:blip>
          <a:stretch>
            <a:fillRect/>
          </a:stretch>
        </p:blipFill>
        <p:spPr>
          <a:xfrm>
            <a:off x="3615688" y="1347138"/>
            <a:ext cx="1251713" cy="1243585"/>
          </a:xfrm>
          <a:prstGeom prst="rect">
            <a:avLst/>
          </a:prstGeom>
          <a:noFill/>
          <a:ln>
            <a:noFill/>
          </a:ln>
        </p:spPr>
      </p:pic>
      <p:pic>
        <p:nvPicPr>
          <p:cNvPr id="514" name="Google Shape;514;p46"/>
          <p:cNvPicPr preferRelativeResize="0"/>
          <p:nvPr/>
        </p:nvPicPr>
        <p:blipFill rotWithShape="1">
          <a:blip r:embed="rId5">
            <a:alphaModFix/>
          </a:blip>
          <a:srcRect b="16991"/>
          <a:stretch/>
        </p:blipFill>
        <p:spPr>
          <a:xfrm>
            <a:off x="831525" y="1613551"/>
            <a:ext cx="830499" cy="710771"/>
          </a:xfrm>
          <a:prstGeom prst="rect">
            <a:avLst/>
          </a:prstGeom>
          <a:noFill/>
          <a:ln>
            <a:noFill/>
          </a:ln>
        </p:spPr>
      </p:pic>
      <p:pic>
        <p:nvPicPr>
          <p:cNvPr id="516" name="Google Shape;516;p46"/>
          <p:cNvPicPr preferRelativeResize="0"/>
          <p:nvPr/>
        </p:nvPicPr>
        <p:blipFill>
          <a:blip r:embed="rId6">
            <a:alphaModFix/>
          </a:blip>
          <a:stretch>
            <a:fillRect/>
          </a:stretch>
        </p:blipFill>
        <p:spPr>
          <a:xfrm>
            <a:off x="2121863" y="1314113"/>
            <a:ext cx="1308547" cy="1243585"/>
          </a:xfrm>
          <a:prstGeom prst="rect">
            <a:avLst/>
          </a:prstGeom>
          <a:noFill/>
          <a:ln>
            <a:noFill/>
          </a:ln>
        </p:spPr>
      </p:pic>
      <p:pic>
        <p:nvPicPr>
          <p:cNvPr id="517" name="Google Shape;517;p46"/>
          <p:cNvPicPr preferRelativeResize="0"/>
          <p:nvPr/>
        </p:nvPicPr>
        <p:blipFill>
          <a:blip r:embed="rId7">
            <a:alphaModFix/>
          </a:blip>
          <a:stretch>
            <a:fillRect/>
          </a:stretch>
        </p:blipFill>
        <p:spPr>
          <a:xfrm>
            <a:off x="4908425" y="1346594"/>
            <a:ext cx="1657800" cy="1244694"/>
          </a:xfrm>
          <a:prstGeom prst="rect">
            <a:avLst/>
          </a:prstGeom>
          <a:noFill/>
          <a:ln>
            <a:noFill/>
          </a:ln>
        </p:spPr>
      </p:pic>
      <p:pic>
        <p:nvPicPr>
          <p:cNvPr id="518" name="Google Shape;518;p46"/>
          <p:cNvPicPr preferRelativeResize="0"/>
          <p:nvPr/>
        </p:nvPicPr>
        <p:blipFill rotWithShape="1">
          <a:blip r:embed="rId8">
            <a:alphaModFix/>
          </a:blip>
          <a:srcRect b="18253"/>
          <a:stretch/>
        </p:blipFill>
        <p:spPr>
          <a:xfrm>
            <a:off x="7062200" y="1475012"/>
            <a:ext cx="1038900" cy="849289"/>
          </a:xfrm>
          <a:prstGeom prst="rect">
            <a:avLst/>
          </a:prstGeom>
          <a:noFill/>
          <a:ln>
            <a:noFill/>
          </a:ln>
        </p:spPr>
      </p:pic>
      <p:cxnSp>
        <p:nvCxnSpPr>
          <p:cNvPr id="520" name="Google Shape;520;p46"/>
          <p:cNvCxnSpPr>
            <a:stCxn id="514" idx="3"/>
          </p:cNvCxnSpPr>
          <p:nvPr/>
        </p:nvCxnSpPr>
        <p:spPr>
          <a:xfrm>
            <a:off x="1662024" y="1968937"/>
            <a:ext cx="698700" cy="0"/>
          </a:xfrm>
          <a:prstGeom prst="straightConnector1">
            <a:avLst/>
          </a:prstGeom>
          <a:noFill/>
          <a:ln w="28575" cap="flat" cmpd="sng">
            <a:solidFill>
              <a:schemeClr val="dk2"/>
            </a:solidFill>
            <a:prstDash val="solid"/>
            <a:round/>
            <a:headEnd type="none" w="med" len="med"/>
            <a:tailEnd type="triangle" w="med" len="med"/>
          </a:ln>
        </p:spPr>
      </p:cxnSp>
      <p:cxnSp>
        <p:nvCxnSpPr>
          <p:cNvPr id="521" name="Google Shape;521;p46"/>
          <p:cNvCxnSpPr/>
          <p:nvPr/>
        </p:nvCxnSpPr>
        <p:spPr>
          <a:xfrm>
            <a:off x="3181599" y="1968937"/>
            <a:ext cx="698700" cy="0"/>
          </a:xfrm>
          <a:prstGeom prst="straightConnector1">
            <a:avLst/>
          </a:prstGeom>
          <a:noFill/>
          <a:ln w="28575" cap="flat" cmpd="sng">
            <a:solidFill>
              <a:schemeClr val="dk2"/>
            </a:solidFill>
            <a:prstDash val="solid"/>
            <a:round/>
            <a:headEnd type="none" w="med" len="med"/>
            <a:tailEnd type="triangle" w="med" len="med"/>
          </a:ln>
        </p:spPr>
      </p:cxnSp>
      <p:cxnSp>
        <p:nvCxnSpPr>
          <p:cNvPr id="522" name="Google Shape;522;p46"/>
          <p:cNvCxnSpPr/>
          <p:nvPr/>
        </p:nvCxnSpPr>
        <p:spPr>
          <a:xfrm>
            <a:off x="6363499" y="1968937"/>
            <a:ext cx="698700" cy="0"/>
          </a:xfrm>
          <a:prstGeom prst="straightConnector1">
            <a:avLst/>
          </a:prstGeom>
          <a:noFill/>
          <a:ln w="28575" cap="flat" cmpd="sng">
            <a:solidFill>
              <a:schemeClr val="dk2"/>
            </a:solidFill>
            <a:prstDash val="solid"/>
            <a:round/>
            <a:headEnd type="stealth" w="med" len="med"/>
            <a:tailEnd type="none" w="med" len="med"/>
          </a:ln>
        </p:spPr>
      </p:cxnSp>
      <p:cxnSp>
        <p:nvCxnSpPr>
          <p:cNvPr id="523" name="Google Shape;523;p46"/>
          <p:cNvCxnSpPr/>
          <p:nvPr/>
        </p:nvCxnSpPr>
        <p:spPr>
          <a:xfrm>
            <a:off x="4607199" y="1968949"/>
            <a:ext cx="698700" cy="0"/>
          </a:xfrm>
          <a:prstGeom prst="straightConnector1">
            <a:avLst/>
          </a:prstGeom>
          <a:noFill/>
          <a:ln w="28575" cap="flat" cmpd="sng">
            <a:solidFill>
              <a:schemeClr val="dk2"/>
            </a:solidFill>
            <a:prstDash val="solid"/>
            <a:round/>
            <a:headEnd type="stealth" w="med" len="med"/>
            <a:tailEnd type="none" w="med" len="med"/>
          </a:ln>
        </p:spPr>
      </p:cxnSp>
      <p:cxnSp>
        <p:nvCxnSpPr>
          <p:cNvPr id="524" name="Google Shape;524;p46"/>
          <p:cNvCxnSpPr>
            <a:stCxn id="513" idx="2"/>
            <a:endCxn id="519" idx="2"/>
          </p:cNvCxnSpPr>
          <p:nvPr/>
        </p:nvCxnSpPr>
        <p:spPr>
          <a:xfrm rot="-5400000" flipH="1">
            <a:off x="5894544" y="937722"/>
            <a:ext cx="34200" cy="3340200"/>
          </a:xfrm>
          <a:prstGeom prst="curvedConnector3">
            <a:avLst>
              <a:gd name="adj1" fmla="val 4379978"/>
            </a:avLst>
          </a:prstGeom>
          <a:noFill/>
          <a:ln w="28575" cap="flat" cmpd="sng">
            <a:solidFill>
              <a:schemeClr val="dk2"/>
            </a:solidFill>
            <a:prstDash val="solid"/>
            <a:round/>
            <a:headEnd type="none" w="med" len="med"/>
            <a:tailEnd type="stealth"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E522F"/>
            </a:gs>
            <a:gs pos="100000">
              <a:srgbClr val="FE927C"/>
            </a:gs>
          </a:gsLst>
          <a:lin ang="0" scaled="0"/>
        </a:gradFill>
        <a:effectLst/>
      </p:bgPr>
    </p:bg>
    <p:spTree>
      <p:nvGrpSpPr>
        <p:cNvPr id="1" name="Shape 528"/>
        <p:cNvGrpSpPr/>
        <p:nvPr/>
      </p:nvGrpSpPr>
      <p:grpSpPr>
        <a:xfrm>
          <a:off x="0" y="0"/>
          <a:ext cx="0" cy="0"/>
          <a:chOff x="0" y="0"/>
          <a:chExt cx="0" cy="0"/>
        </a:xfrm>
      </p:grpSpPr>
      <p:cxnSp>
        <p:nvCxnSpPr>
          <p:cNvPr id="529" name="Google Shape;529;p47"/>
          <p:cNvCxnSpPr/>
          <p:nvPr/>
        </p:nvCxnSpPr>
        <p:spPr>
          <a:xfrm>
            <a:off x="8420775" y="418900"/>
            <a:ext cx="0" cy="872100"/>
          </a:xfrm>
          <a:prstGeom prst="straightConnector1">
            <a:avLst/>
          </a:prstGeom>
          <a:noFill/>
          <a:ln w="19050" cap="flat" cmpd="sng">
            <a:solidFill>
              <a:srgbClr val="FFFFFF"/>
            </a:solidFill>
            <a:prstDash val="solid"/>
            <a:round/>
            <a:headEnd type="none" w="med" len="med"/>
            <a:tailEnd type="none" w="med" len="med"/>
          </a:ln>
        </p:spPr>
      </p:cxnSp>
      <p:grpSp>
        <p:nvGrpSpPr>
          <p:cNvPr id="530" name="Google Shape;530;p47"/>
          <p:cNvGrpSpPr/>
          <p:nvPr/>
        </p:nvGrpSpPr>
        <p:grpSpPr>
          <a:xfrm>
            <a:off x="4167750" y="4704850"/>
            <a:ext cx="808500" cy="92100"/>
            <a:chOff x="3570750" y="4704850"/>
            <a:chExt cx="808500" cy="92100"/>
          </a:xfrm>
        </p:grpSpPr>
        <p:sp>
          <p:nvSpPr>
            <p:cNvPr id="531" name="Google Shape;531;p47"/>
            <p:cNvSpPr/>
            <p:nvPr/>
          </p:nvSpPr>
          <p:spPr>
            <a:xfrm>
              <a:off x="3570750" y="4704850"/>
              <a:ext cx="92100" cy="92100"/>
            </a:xfrm>
            <a:prstGeom prst="ellipse">
              <a:avLst/>
            </a:prstGeom>
            <a:solidFill>
              <a:srgbClr val="FFFFFF">
                <a:alpha val="5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7"/>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7"/>
            <p:cNvSpPr/>
            <p:nvPr/>
          </p:nvSpPr>
          <p:spPr>
            <a:xfrm>
              <a:off x="40483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7"/>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5" name="Google Shape;535;p47"/>
          <p:cNvPicPr preferRelativeResize="0"/>
          <p:nvPr/>
        </p:nvPicPr>
        <p:blipFill rotWithShape="1">
          <a:blip r:embed="rId3">
            <a:alphaModFix/>
          </a:blip>
          <a:srcRect b="13005"/>
          <a:stretch/>
        </p:blipFill>
        <p:spPr>
          <a:xfrm>
            <a:off x="60150" y="4593047"/>
            <a:ext cx="552050" cy="480275"/>
          </a:xfrm>
          <a:prstGeom prst="rect">
            <a:avLst/>
          </a:prstGeom>
          <a:noFill/>
          <a:ln>
            <a:noFill/>
          </a:ln>
        </p:spPr>
      </p:pic>
      <p:sp>
        <p:nvSpPr>
          <p:cNvPr id="536" name="Google Shape;536;p47"/>
          <p:cNvSpPr txBox="1"/>
          <p:nvPr/>
        </p:nvSpPr>
        <p:spPr>
          <a:xfrm>
            <a:off x="612200" y="4658738"/>
            <a:ext cx="1657800" cy="34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Security Design</a:t>
            </a:r>
            <a:endParaRPr/>
          </a:p>
        </p:txBody>
      </p:sp>
      <p:sp>
        <p:nvSpPr>
          <p:cNvPr id="537" name="Google Shape;537;p47"/>
          <p:cNvSpPr txBox="1">
            <a:spLocks noGrp="1"/>
          </p:cNvSpPr>
          <p:nvPr>
            <p:ph type="title"/>
          </p:nvPr>
        </p:nvSpPr>
        <p:spPr>
          <a:xfrm>
            <a:off x="458800" y="439550"/>
            <a:ext cx="3421500" cy="48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Solution Architecture</a:t>
            </a:r>
            <a:endParaRPr sz="2200"/>
          </a:p>
        </p:txBody>
      </p:sp>
      <p:sp>
        <p:nvSpPr>
          <p:cNvPr id="539" name="Google Shape;539;p47"/>
          <p:cNvSpPr txBox="1">
            <a:spLocks noGrp="1"/>
          </p:cNvSpPr>
          <p:nvPr>
            <p:ph type="body" idx="4294967295"/>
          </p:nvPr>
        </p:nvSpPr>
        <p:spPr>
          <a:xfrm>
            <a:off x="0" y="1104900"/>
            <a:ext cx="3843338" cy="3416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1600" b="1">
                <a:latin typeface="Muli"/>
                <a:ea typeface="Muli"/>
                <a:cs typeface="Muli"/>
                <a:sym typeface="Muli"/>
              </a:rPr>
              <a:t>What it is?</a:t>
            </a:r>
            <a:endParaRPr sz="1600" b="1">
              <a:latin typeface="Muli"/>
              <a:ea typeface="Muli"/>
              <a:cs typeface="Muli"/>
              <a:sym typeface="Muli"/>
            </a:endParaRPr>
          </a:p>
          <a:p>
            <a:pPr marL="457200" lvl="0" indent="-330200" algn="l" rtl="0">
              <a:spcBef>
                <a:spcPts val="0"/>
              </a:spcBef>
              <a:spcAft>
                <a:spcPts val="0"/>
              </a:spcAft>
              <a:buSzPts val="1600"/>
              <a:buFont typeface="Muli"/>
              <a:buChar char="●"/>
            </a:pPr>
            <a:r>
              <a:rPr lang="en" sz="1600" b="1">
                <a:latin typeface="Muli"/>
                <a:ea typeface="Muli"/>
                <a:cs typeface="Muli"/>
                <a:sym typeface="Muli"/>
              </a:rPr>
              <a:t>Running using Express js API</a:t>
            </a:r>
            <a:endParaRPr sz="1600" b="1">
              <a:latin typeface="Muli"/>
              <a:ea typeface="Muli"/>
              <a:cs typeface="Muli"/>
              <a:sym typeface="Muli"/>
            </a:endParaRPr>
          </a:p>
          <a:p>
            <a:pPr marL="0" lvl="0" indent="0" algn="l" rtl="0">
              <a:spcBef>
                <a:spcPts val="0"/>
              </a:spcBef>
              <a:spcAft>
                <a:spcPts val="0"/>
              </a:spcAft>
              <a:buNone/>
            </a:pPr>
            <a:endParaRPr sz="1600" b="1">
              <a:latin typeface="Muli"/>
              <a:ea typeface="Muli"/>
              <a:cs typeface="Muli"/>
              <a:sym typeface="Muli"/>
            </a:endParaRPr>
          </a:p>
          <a:p>
            <a:pPr marL="0" lvl="0" indent="0" algn="l" rtl="0">
              <a:spcBef>
                <a:spcPts val="0"/>
              </a:spcBef>
              <a:spcAft>
                <a:spcPts val="0"/>
              </a:spcAft>
              <a:buNone/>
            </a:pPr>
            <a:r>
              <a:rPr lang="en" sz="1600" b="1">
                <a:latin typeface="Muli"/>
                <a:ea typeface="Muli"/>
                <a:cs typeface="Muli"/>
                <a:sym typeface="Muli"/>
              </a:rPr>
              <a:t>How it benefits?</a:t>
            </a:r>
            <a:endParaRPr sz="1600" b="1">
              <a:latin typeface="Muli"/>
              <a:ea typeface="Muli"/>
              <a:cs typeface="Muli"/>
              <a:sym typeface="Muli"/>
            </a:endParaRPr>
          </a:p>
          <a:p>
            <a:pPr marL="457200" lvl="0" indent="-330200" algn="l" rtl="0">
              <a:spcBef>
                <a:spcPts val="0"/>
              </a:spcBef>
              <a:spcAft>
                <a:spcPts val="0"/>
              </a:spcAft>
              <a:buSzPts val="1600"/>
              <a:buFont typeface="Muli"/>
              <a:buChar char="●"/>
            </a:pPr>
            <a:r>
              <a:rPr lang="en" sz="1600" b="1">
                <a:latin typeface="Muli"/>
                <a:ea typeface="Muli"/>
                <a:cs typeface="Muli"/>
                <a:sym typeface="Muli"/>
              </a:rPr>
              <a:t>Checks if Assessment is valid</a:t>
            </a:r>
            <a:endParaRPr sz="1600" b="1">
              <a:latin typeface="Muli"/>
              <a:ea typeface="Muli"/>
              <a:cs typeface="Muli"/>
              <a:sym typeface="Muli"/>
            </a:endParaRPr>
          </a:p>
          <a:p>
            <a:pPr marL="457200" lvl="0" indent="-330200" algn="l" rtl="0">
              <a:spcBef>
                <a:spcPts val="0"/>
              </a:spcBef>
              <a:spcAft>
                <a:spcPts val="0"/>
              </a:spcAft>
              <a:buSzPts val="1600"/>
              <a:buFont typeface="Muli"/>
              <a:buChar char="●"/>
            </a:pPr>
            <a:r>
              <a:rPr lang="en" sz="1600" b="1">
                <a:latin typeface="Muli"/>
                <a:ea typeface="Muli"/>
                <a:cs typeface="Muli"/>
                <a:sym typeface="Muli"/>
              </a:rPr>
              <a:t>Additional Configuration on Access-Control-Allow-Origin to only allow post data from Blackboard hosted assessments </a:t>
            </a:r>
            <a:endParaRPr sz="1600" b="1">
              <a:latin typeface="Muli"/>
              <a:ea typeface="Muli"/>
              <a:cs typeface="Muli"/>
              <a:sym typeface="Muli"/>
            </a:endParaRPr>
          </a:p>
        </p:txBody>
      </p:sp>
      <p:sp>
        <p:nvSpPr>
          <p:cNvPr id="540" name="Google Shape;540;p47"/>
          <p:cNvSpPr txBox="1">
            <a:spLocks noGrp="1"/>
          </p:cNvSpPr>
          <p:nvPr>
            <p:ph type="title" idx="4294967295"/>
          </p:nvPr>
        </p:nvSpPr>
        <p:spPr>
          <a:xfrm>
            <a:off x="7775575" y="1243013"/>
            <a:ext cx="1368425" cy="4810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lt1"/>
                </a:solidFill>
                <a:latin typeface="Muli"/>
                <a:ea typeface="Muli"/>
                <a:cs typeface="Muli"/>
                <a:sym typeface="Muli"/>
              </a:rPr>
              <a:t>Testing Tool</a:t>
            </a:r>
            <a:endParaRPr sz="2200"/>
          </a:p>
        </p:txBody>
      </p:sp>
      <p:sp>
        <p:nvSpPr>
          <p:cNvPr id="542" name="Google Shape;542;p47"/>
          <p:cNvSpPr txBox="1">
            <a:spLocks noGrp="1"/>
          </p:cNvSpPr>
          <p:nvPr>
            <p:ph type="title" idx="4294967295"/>
          </p:nvPr>
        </p:nvSpPr>
        <p:spPr>
          <a:xfrm>
            <a:off x="6994525" y="2401888"/>
            <a:ext cx="2149475" cy="48101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
                <a:solidFill>
                  <a:schemeClr val="lt1"/>
                </a:solidFill>
                <a:latin typeface="Muli"/>
                <a:ea typeface="Muli"/>
                <a:cs typeface="Muli"/>
                <a:sym typeface="Muli"/>
              </a:rPr>
              <a:t>Recommend before deployment</a:t>
            </a:r>
            <a:endParaRPr sz="1000"/>
          </a:p>
        </p:txBody>
      </p:sp>
      <p:pic>
        <p:nvPicPr>
          <p:cNvPr id="538" name="Google Shape;538;p47"/>
          <p:cNvPicPr preferRelativeResize="0"/>
          <p:nvPr/>
        </p:nvPicPr>
        <p:blipFill>
          <a:blip r:embed="rId4">
            <a:alphaModFix/>
          </a:blip>
          <a:stretch>
            <a:fillRect/>
          </a:stretch>
        </p:blipFill>
        <p:spPr>
          <a:xfrm>
            <a:off x="3911948" y="0"/>
            <a:ext cx="1320112" cy="1243585"/>
          </a:xfrm>
          <a:prstGeom prst="rect">
            <a:avLst/>
          </a:prstGeom>
          <a:noFill/>
          <a:ln>
            <a:noFill/>
          </a:ln>
        </p:spPr>
      </p:pic>
      <p:pic>
        <p:nvPicPr>
          <p:cNvPr id="541" name="Google Shape;541;p47"/>
          <p:cNvPicPr preferRelativeResize="0"/>
          <p:nvPr/>
        </p:nvPicPr>
        <p:blipFill>
          <a:blip r:embed="rId5">
            <a:alphaModFix/>
          </a:blip>
          <a:stretch>
            <a:fillRect/>
          </a:stretch>
        </p:blipFill>
        <p:spPr>
          <a:xfrm>
            <a:off x="5755825" y="1723875"/>
            <a:ext cx="2149300" cy="623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FE522F"/>
            </a:gs>
            <a:gs pos="100000">
              <a:srgbClr val="FE927C"/>
            </a:gs>
          </a:gsLst>
          <a:lin ang="0" scaled="0"/>
        </a:gradFill>
        <a:effectLst/>
      </p:bgPr>
    </p:bg>
    <p:spTree>
      <p:nvGrpSpPr>
        <p:cNvPr id="1" name="Shape 546"/>
        <p:cNvGrpSpPr/>
        <p:nvPr/>
      </p:nvGrpSpPr>
      <p:grpSpPr>
        <a:xfrm>
          <a:off x="0" y="0"/>
          <a:ext cx="0" cy="0"/>
          <a:chOff x="0" y="0"/>
          <a:chExt cx="0" cy="0"/>
        </a:xfrm>
      </p:grpSpPr>
      <p:cxnSp>
        <p:nvCxnSpPr>
          <p:cNvPr id="547" name="Google Shape;547;p48"/>
          <p:cNvCxnSpPr/>
          <p:nvPr/>
        </p:nvCxnSpPr>
        <p:spPr>
          <a:xfrm>
            <a:off x="8420775" y="418900"/>
            <a:ext cx="0" cy="872100"/>
          </a:xfrm>
          <a:prstGeom prst="straightConnector1">
            <a:avLst/>
          </a:prstGeom>
          <a:noFill/>
          <a:ln w="19050" cap="flat" cmpd="sng">
            <a:solidFill>
              <a:srgbClr val="FFFFFF"/>
            </a:solidFill>
            <a:prstDash val="solid"/>
            <a:round/>
            <a:headEnd type="none" w="med" len="med"/>
            <a:tailEnd type="none" w="med" len="med"/>
          </a:ln>
        </p:spPr>
      </p:cxnSp>
      <p:grpSp>
        <p:nvGrpSpPr>
          <p:cNvPr id="548" name="Google Shape;548;p48"/>
          <p:cNvGrpSpPr/>
          <p:nvPr/>
        </p:nvGrpSpPr>
        <p:grpSpPr>
          <a:xfrm>
            <a:off x="4167750" y="4704850"/>
            <a:ext cx="808500" cy="92100"/>
            <a:chOff x="3570750" y="4704850"/>
            <a:chExt cx="808500" cy="92100"/>
          </a:xfrm>
        </p:grpSpPr>
        <p:sp>
          <p:nvSpPr>
            <p:cNvPr id="549" name="Google Shape;549;p48"/>
            <p:cNvSpPr/>
            <p:nvPr/>
          </p:nvSpPr>
          <p:spPr>
            <a:xfrm>
              <a:off x="3570750" y="4704850"/>
              <a:ext cx="92100" cy="92100"/>
            </a:xfrm>
            <a:prstGeom prst="ellipse">
              <a:avLst/>
            </a:prstGeom>
            <a:solidFill>
              <a:srgbClr val="FFFFFF">
                <a:alpha val="5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8"/>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8"/>
            <p:cNvSpPr/>
            <p:nvPr/>
          </p:nvSpPr>
          <p:spPr>
            <a:xfrm>
              <a:off x="40483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8"/>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3" name="Google Shape;553;p48"/>
          <p:cNvPicPr preferRelativeResize="0"/>
          <p:nvPr/>
        </p:nvPicPr>
        <p:blipFill rotWithShape="1">
          <a:blip r:embed="rId3">
            <a:alphaModFix/>
          </a:blip>
          <a:srcRect b="13005"/>
          <a:stretch/>
        </p:blipFill>
        <p:spPr>
          <a:xfrm>
            <a:off x="60150" y="4593047"/>
            <a:ext cx="552050" cy="480275"/>
          </a:xfrm>
          <a:prstGeom prst="rect">
            <a:avLst/>
          </a:prstGeom>
          <a:noFill/>
          <a:ln>
            <a:noFill/>
          </a:ln>
        </p:spPr>
      </p:pic>
      <p:sp>
        <p:nvSpPr>
          <p:cNvPr id="554" name="Google Shape;554;p48"/>
          <p:cNvSpPr txBox="1"/>
          <p:nvPr/>
        </p:nvSpPr>
        <p:spPr>
          <a:xfrm>
            <a:off x="612200" y="4658738"/>
            <a:ext cx="1657800" cy="34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Security Design</a:t>
            </a:r>
            <a:endParaRPr/>
          </a:p>
        </p:txBody>
      </p:sp>
      <p:sp>
        <p:nvSpPr>
          <p:cNvPr id="555" name="Google Shape;555;p48"/>
          <p:cNvSpPr txBox="1">
            <a:spLocks noGrp="1"/>
          </p:cNvSpPr>
          <p:nvPr>
            <p:ph type="title"/>
          </p:nvPr>
        </p:nvSpPr>
        <p:spPr>
          <a:xfrm>
            <a:off x="458800" y="439550"/>
            <a:ext cx="3421500" cy="48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Solution Architecture</a:t>
            </a:r>
            <a:endParaRPr sz="2200"/>
          </a:p>
        </p:txBody>
      </p:sp>
      <p:sp>
        <p:nvSpPr>
          <p:cNvPr id="556" name="Google Shape;556;p48"/>
          <p:cNvSpPr txBox="1">
            <a:spLocks noGrp="1"/>
          </p:cNvSpPr>
          <p:nvPr>
            <p:ph type="body" idx="4294967295"/>
          </p:nvPr>
        </p:nvSpPr>
        <p:spPr>
          <a:xfrm>
            <a:off x="0" y="1104900"/>
            <a:ext cx="3843338" cy="3416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1600" b="1">
                <a:latin typeface="Muli"/>
                <a:ea typeface="Muli"/>
                <a:cs typeface="Muli"/>
                <a:sym typeface="Muli"/>
              </a:rPr>
              <a:t>What it is?</a:t>
            </a:r>
            <a:endParaRPr sz="1600" b="1">
              <a:latin typeface="Muli"/>
              <a:ea typeface="Muli"/>
              <a:cs typeface="Muli"/>
              <a:sym typeface="Muli"/>
            </a:endParaRPr>
          </a:p>
          <a:p>
            <a:pPr marL="457200" lvl="0" indent="-330200" algn="l" rtl="0">
              <a:spcBef>
                <a:spcPts val="0"/>
              </a:spcBef>
              <a:spcAft>
                <a:spcPts val="0"/>
              </a:spcAft>
              <a:buSzPts val="1600"/>
              <a:buFont typeface="Muli"/>
              <a:buChar char="●"/>
            </a:pPr>
            <a:r>
              <a:rPr lang="en" sz="1600" b="1">
                <a:latin typeface="Muli"/>
                <a:ea typeface="Muli"/>
                <a:cs typeface="Muli"/>
                <a:sym typeface="Muli"/>
              </a:rPr>
              <a:t>NoSQL Cloud Database</a:t>
            </a:r>
            <a:endParaRPr sz="1600" b="1">
              <a:latin typeface="Muli"/>
              <a:ea typeface="Muli"/>
              <a:cs typeface="Muli"/>
              <a:sym typeface="Muli"/>
            </a:endParaRPr>
          </a:p>
          <a:p>
            <a:pPr marL="0" lvl="0" indent="0" algn="l" rtl="0">
              <a:spcBef>
                <a:spcPts val="0"/>
              </a:spcBef>
              <a:spcAft>
                <a:spcPts val="0"/>
              </a:spcAft>
              <a:buNone/>
            </a:pPr>
            <a:endParaRPr sz="1600" b="1">
              <a:latin typeface="Muli"/>
              <a:ea typeface="Muli"/>
              <a:cs typeface="Muli"/>
              <a:sym typeface="Muli"/>
            </a:endParaRPr>
          </a:p>
          <a:p>
            <a:pPr marL="0" lvl="0" indent="0" algn="l" rtl="0">
              <a:spcBef>
                <a:spcPts val="0"/>
              </a:spcBef>
              <a:spcAft>
                <a:spcPts val="0"/>
              </a:spcAft>
              <a:buNone/>
            </a:pPr>
            <a:r>
              <a:rPr lang="en" sz="1600" b="1">
                <a:latin typeface="Muli"/>
                <a:ea typeface="Muli"/>
                <a:cs typeface="Muli"/>
                <a:sym typeface="Muli"/>
              </a:rPr>
              <a:t>How it benefits?</a:t>
            </a:r>
            <a:endParaRPr sz="1600" b="1">
              <a:latin typeface="Muli"/>
              <a:ea typeface="Muli"/>
              <a:cs typeface="Muli"/>
              <a:sym typeface="Muli"/>
            </a:endParaRPr>
          </a:p>
          <a:p>
            <a:pPr marL="457200" lvl="0" indent="-330200" algn="l" rtl="0">
              <a:spcBef>
                <a:spcPts val="0"/>
              </a:spcBef>
              <a:spcAft>
                <a:spcPts val="0"/>
              </a:spcAft>
              <a:buSzPts val="1600"/>
              <a:buFont typeface="Muli"/>
              <a:buChar char="●"/>
            </a:pPr>
            <a:r>
              <a:rPr lang="en" sz="1600" b="1">
                <a:latin typeface="Muli"/>
                <a:ea typeface="Muli"/>
                <a:cs typeface="Muli"/>
                <a:sym typeface="Muli"/>
              </a:rPr>
              <a:t>Realtime functions using Angularfire</a:t>
            </a:r>
            <a:endParaRPr sz="1600" b="1">
              <a:latin typeface="Muli"/>
              <a:ea typeface="Muli"/>
              <a:cs typeface="Muli"/>
              <a:sym typeface="Muli"/>
            </a:endParaRPr>
          </a:p>
          <a:p>
            <a:pPr marL="457200" lvl="0" indent="-330200" algn="l" rtl="0">
              <a:spcBef>
                <a:spcPts val="0"/>
              </a:spcBef>
              <a:spcAft>
                <a:spcPts val="0"/>
              </a:spcAft>
              <a:buSzPts val="1600"/>
              <a:buFont typeface="Muli"/>
              <a:buChar char="●"/>
            </a:pPr>
            <a:r>
              <a:rPr lang="en" sz="1600" b="1">
                <a:latin typeface="Muli"/>
                <a:ea typeface="Muli"/>
                <a:cs typeface="Muli"/>
                <a:sym typeface="Muli"/>
              </a:rPr>
              <a:t>Allow Rules to prevent access to data belonging to other users</a:t>
            </a:r>
            <a:endParaRPr sz="1600" b="1">
              <a:latin typeface="Muli"/>
              <a:ea typeface="Muli"/>
              <a:cs typeface="Muli"/>
              <a:sym typeface="Muli"/>
            </a:endParaRPr>
          </a:p>
        </p:txBody>
      </p:sp>
      <p:pic>
        <p:nvPicPr>
          <p:cNvPr id="557" name="Google Shape;557;p48"/>
          <p:cNvPicPr preferRelativeResize="0"/>
          <p:nvPr/>
        </p:nvPicPr>
        <p:blipFill>
          <a:blip r:embed="rId4">
            <a:alphaModFix/>
          </a:blip>
          <a:stretch>
            <a:fillRect/>
          </a:stretch>
        </p:blipFill>
        <p:spPr>
          <a:xfrm>
            <a:off x="3946138" y="-12"/>
            <a:ext cx="1251713" cy="124358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FE522F"/>
            </a:gs>
            <a:gs pos="100000">
              <a:srgbClr val="FE927C"/>
            </a:gs>
          </a:gsLst>
          <a:lin ang="0" scaled="0"/>
        </a:gradFill>
        <a:effectLst/>
      </p:bgPr>
    </p:bg>
    <p:spTree>
      <p:nvGrpSpPr>
        <p:cNvPr id="1" name="Shape 561"/>
        <p:cNvGrpSpPr/>
        <p:nvPr/>
      </p:nvGrpSpPr>
      <p:grpSpPr>
        <a:xfrm>
          <a:off x="0" y="0"/>
          <a:ext cx="0" cy="0"/>
          <a:chOff x="0" y="0"/>
          <a:chExt cx="0" cy="0"/>
        </a:xfrm>
      </p:grpSpPr>
      <p:cxnSp>
        <p:nvCxnSpPr>
          <p:cNvPr id="562" name="Google Shape;562;p49"/>
          <p:cNvCxnSpPr/>
          <p:nvPr/>
        </p:nvCxnSpPr>
        <p:spPr>
          <a:xfrm>
            <a:off x="8420775" y="418900"/>
            <a:ext cx="0" cy="872100"/>
          </a:xfrm>
          <a:prstGeom prst="straightConnector1">
            <a:avLst/>
          </a:prstGeom>
          <a:noFill/>
          <a:ln w="19050" cap="flat" cmpd="sng">
            <a:solidFill>
              <a:srgbClr val="FFFFFF"/>
            </a:solidFill>
            <a:prstDash val="solid"/>
            <a:round/>
            <a:headEnd type="none" w="med" len="med"/>
            <a:tailEnd type="none" w="med" len="med"/>
          </a:ln>
        </p:spPr>
      </p:cxnSp>
      <p:grpSp>
        <p:nvGrpSpPr>
          <p:cNvPr id="563" name="Google Shape;563;p49"/>
          <p:cNvGrpSpPr/>
          <p:nvPr/>
        </p:nvGrpSpPr>
        <p:grpSpPr>
          <a:xfrm>
            <a:off x="4167750" y="4704850"/>
            <a:ext cx="808500" cy="92100"/>
            <a:chOff x="3570750" y="4704850"/>
            <a:chExt cx="808500" cy="92100"/>
          </a:xfrm>
        </p:grpSpPr>
        <p:sp>
          <p:nvSpPr>
            <p:cNvPr id="564" name="Google Shape;564;p49"/>
            <p:cNvSpPr/>
            <p:nvPr/>
          </p:nvSpPr>
          <p:spPr>
            <a:xfrm>
              <a:off x="3570750" y="4704850"/>
              <a:ext cx="92100" cy="92100"/>
            </a:xfrm>
            <a:prstGeom prst="ellipse">
              <a:avLst/>
            </a:prstGeom>
            <a:solidFill>
              <a:srgbClr val="FFFFFF">
                <a:alpha val="5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9"/>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9"/>
            <p:cNvSpPr/>
            <p:nvPr/>
          </p:nvSpPr>
          <p:spPr>
            <a:xfrm>
              <a:off x="40483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9"/>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 name="Google Shape;568;p49"/>
          <p:cNvSpPr txBox="1"/>
          <p:nvPr/>
        </p:nvSpPr>
        <p:spPr>
          <a:xfrm>
            <a:off x="612200" y="4658738"/>
            <a:ext cx="1657800" cy="34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Web Design</a:t>
            </a:r>
            <a:endParaRPr/>
          </a:p>
        </p:txBody>
      </p:sp>
      <p:sp>
        <p:nvSpPr>
          <p:cNvPr id="569" name="Google Shape;569;p49"/>
          <p:cNvSpPr txBox="1">
            <a:spLocks noGrp="1"/>
          </p:cNvSpPr>
          <p:nvPr>
            <p:ph type="title"/>
          </p:nvPr>
        </p:nvSpPr>
        <p:spPr>
          <a:xfrm>
            <a:off x="458800" y="439550"/>
            <a:ext cx="3421500" cy="48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User Journey</a:t>
            </a:r>
            <a:endParaRPr sz="2200"/>
          </a:p>
        </p:txBody>
      </p:sp>
      <p:sp>
        <p:nvSpPr>
          <p:cNvPr id="571" name="Google Shape;571;p49"/>
          <p:cNvSpPr txBox="1">
            <a:spLocks noGrp="1"/>
          </p:cNvSpPr>
          <p:nvPr>
            <p:ph type="subTitle" idx="4294967295"/>
          </p:nvPr>
        </p:nvSpPr>
        <p:spPr>
          <a:xfrm>
            <a:off x="0" y="1162050"/>
            <a:ext cx="3244850" cy="336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Previously</a:t>
            </a:r>
            <a:endParaRPr/>
          </a:p>
          <a:p>
            <a:pPr marL="457200" lvl="0" indent="-317500" algn="l" rtl="0">
              <a:spcBef>
                <a:spcPts val="1600"/>
              </a:spcBef>
              <a:spcAft>
                <a:spcPts val="0"/>
              </a:spcAft>
              <a:buSzPts val="1400"/>
              <a:buAutoNum type="arabicPeriod"/>
            </a:pPr>
            <a:r>
              <a:rPr lang="en" sz="1400"/>
              <a:t>Create account and a blank Survey in SurveyJS</a:t>
            </a:r>
            <a:endParaRPr sz="1400"/>
          </a:p>
          <a:p>
            <a:pPr marL="457200" lvl="0" indent="-317500" algn="l" rtl="0">
              <a:spcBef>
                <a:spcPts val="0"/>
              </a:spcBef>
              <a:spcAft>
                <a:spcPts val="0"/>
              </a:spcAft>
              <a:buSzPts val="1400"/>
              <a:buAutoNum type="arabicPeriod"/>
            </a:pPr>
            <a:r>
              <a:rPr lang="en" sz="1400"/>
              <a:t>Create a text file with the PostID given in the blank Survey and put it with the folder for the assessment</a:t>
            </a:r>
            <a:endParaRPr sz="1400"/>
          </a:p>
          <a:p>
            <a:pPr marL="457200" lvl="0" indent="-317500" algn="l" rtl="0">
              <a:spcBef>
                <a:spcPts val="0"/>
              </a:spcBef>
              <a:spcAft>
                <a:spcPts val="0"/>
              </a:spcAft>
              <a:buSzPts val="1400"/>
              <a:buAutoNum type="arabicPeriod"/>
            </a:pPr>
            <a:r>
              <a:rPr lang="en" sz="1400"/>
              <a:t>Get the Access ID from another website</a:t>
            </a:r>
            <a:endParaRPr sz="1400"/>
          </a:p>
          <a:p>
            <a:pPr marL="457200" lvl="0" indent="-317500" algn="l" rtl="0">
              <a:spcBef>
                <a:spcPts val="0"/>
              </a:spcBef>
              <a:spcAft>
                <a:spcPts val="0"/>
              </a:spcAft>
              <a:buSzPts val="1400"/>
              <a:buAutoNum type="arabicPeriod"/>
            </a:pPr>
            <a:r>
              <a:rPr lang="en" sz="1400"/>
              <a:t>Enter the Access ID and Post ID give by SurveyJS into Exserlan</a:t>
            </a:r>
            <a:endParaRPr sz="1400"/>
          </a:p>
        </p:txBody>
      </p:sp>
      <p:sp>
        <p:nvSpPr>
          <p:cNvPr id="572" name="Google Shape;572;p49"/>
          <p:cNvSpPr txBox="1">
            <a:spLocks noGrp="1"/>
          </p:cNvSpPr>
          <p:nvPr>
            <p:ph type="subTitle" idx="4294967295"/>
          </p:nvPr>
        </p:nvSpPr>
        <p:spPr>
          <a:xfrm>
            <a:off x="5899150" y="1162050"/>
            <a:ext cx="3244850" cy="336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Now</a:t>
            </a:r>
            <a:endParaRPr/>
          </a:p>
          <a:p>
            <a:pPr marL="457200" lvl="0" indent="-317500" algn="l" rtl="0">
              <a:spcBef>
                <a:spcPts val="1600"/>
              </a:spcBef>
              <a:spcAft>
                <a:spcPts val="0"/>
              </a:spcAft>
              <a:buClr>
                <a:schemeClr val="lt1"/>
              </a:buClr>
              <a:buSzPts val="1400"/>
              <a:buAutoNum type="arabicPeriod"/>
            </a:pPr>
            <a:r>
              <a:rPr lang="en" sz="1400">
                <a:solidFill>
                  <a:schemeClr val="lt1"/>
                </a:solidFill>
              </a:rPr>
              <a:t>Create account</a:t>
            </a:r>
            <a:endParaRPr sz="1400">
              <a:solidFill>
                <a:schemeClr val="lt1"/>
              </a:solidFill>
            </a:endParaRPr>
          </a:p>
          <a:p>
            <a:pPr marL="457200" lvl="0" indent="-317500" algn="l" rtl="0">
              <a:spcBef>
                <a:spcPts val="0"/>
              </a:spcBef>
              <a:spcAft>
                <a:spcPts val="0"/>
              </a:spcAft>
              <a:buClr>
                <a:schemeClr val="lt1"/>
              </a:buClr>
              <a:buSzPts val="1400"/>
              <a:buAutoNum type="arabicPeriod"/>
            </a:pPr>
            <a:r>
              <a:rPr lang="en" sz="1400">
                <a:solidFill>
                  <a:schemeClr val="lt1"/>
                </a:solidFill>
              </a:rPr>
              <a:t>Create course</a:t>
            </a:r>
            <a:endParaRPr sz="1400">
              <a:solidFill>
                <a:schemeClr val="lt1"/>
              </a:solidFill>
            </a:endParaRPr>
          </a:p>
          <a:p>
            <a:pPr marL="457200" lvl="0" indent="-317500" algn="l" rtl="0">
              <a:spcBef>
                <a:spcPts val="0"/>
              </a:spcBef>
              <a:spcAft>
                <a:spcPts val="0"/>
              </a:spcAft>
              <a:buClr>
                <a:schemeClr val="lt1"/>
              </a:buClr>
              <a:buSzPts val="1400"/>
              <a:buAutoNum type="arabicPeriod"/>
            </a:pPr>
            <a:r>
              <a:rPr lang="en" sz="1400">
                <a:solidFill>
                  <a:schemeClr val="lt1"/>
                </a:solidFill>
              </a:rPr>
              <a:t>Download key with a click of a button and put inside the folder</a:t>
            </a:r>
            <a:endParaRPr sz="1400">
              <a:solidFill>
                <a:schemeClr val="lt1"/>
              </a:solidFill>
            </a:endParaRPr>
          </a:p>
        </p:txBody>
      </p:sp>
      <p:pic>
        <p:nvPicPr>
          <p:cNvPr id="570" name="Google Shape;570;p49"/>
          <p:cNvPicPr preferRelativeResize="0"/>
          <p:nvPr/>
        </p:nvPicPr>
        <p:blipFill rotWithShape="1">
          <a:blip r:embed="rId3">
            <a:alphaModFix/>
          </a:blip>
          <a:srcRect b="15931"/>
          <a:stretch/>
        </p:blipFill>
        <p:spPr>
          <a:xfrm>
            <a:off x="81325" y="4590888"/>
            <a:ext cx="577831" cy="4846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E522F"/>
            </a:gs>
            <a:gs pos="100000">
              <a:srgbClr val="FE927C"/>
            </a:gs>
          </a:gsLst>
          <a:lin ang="0" scaled="0"/>
        </a:gradFill>
        <a:effectLst/>
      </p:bgPr>
    </p:bg>
    <p:spTree>
      <p:nvGrpSpPr>
        <p:cNvPr id="1" name="Shape 576"/>
        <p:cNvGrpSpPr/>
        <p:nvPr/>
      </p:nvGrpSpPr>
      <p:grpSpPr>
        <a:xfrm>
          <a:off x="0" y="0"/>
          <a:ext cx="0" cy="0"/>
          <a:chOff x="0" y="0"/>
          <a:chExt cx="0" cy="0"/>
        </a:xfrm>
      </p:grpSpPr>
      <p:cxnSp>
        <p:nvCxnSpPr>
          <p:cNvPr id="577" name="Google Shape;577;p50"/>
          <p:cNvCxnSpPr/>
          <p:nvPr/>
        </p:nvCxnSpPr>
        <p:spPr>
          <a:xfrm>
            <a:off x="8420775" y="418900"/>
            <a:ext cx="0" cy="872100"/>
          </a:xfrm>
          <a:prstGeom prst="straightConnector1">
            <a:avLst/>
          </a:prstGeom>
          <a:noFill/>
          <a:ln w="19050" cap="flat" cmpd="sng">
            <a:solidFill>
              <a:srgbClr val="FFFFFF"/>
            </a:solidFill>
            <a:prstDash val="solid"/>
            <a:round/>
            <a:headEnd type="none" w="med" len="med"/>
            <a:tailEnd type="none" w="med" len="med"/>
          </a:ln>
        </p:spPr>
      </p:cxnSp>
      <p:grpSp>
        <p:nvGrpSpPr>
          <p:cNvPr id="578" name="Google Shape;578;p50"/>
          <p:cNvGrpSpPr/>
          <p:nvPr/>
        </p:nvGrpSpPr>
        <p:grpSpPr>
          <a:xfrm>
            <a:off x="4167750" y="4704850"/>
            <a:ext cx="808500" cy="92100"/>
            <a:chOff x="3570750" y="4704850"/>
            <a:chExt cx="808500" cy="92100"/>
          </a:xfrm>
        </p:grpSpPr>
        <p:sp>
          <p:nvSpPr>
            <p:cNvPr id="579" name="Google Shape;579;p50"/>
            <p:cNvSpPr/>
            <p:nvPr/>
          </p:nvSpPr>
          <p:spPr>
            <a:xfrm>
              <a:off x="3570750" y="4704850"/>
              <a:ext cx="92100" cy="92100"/>
            </a:xfrm>
            <a:prstGeom prst="ellipse">
              <a:avLst/>
            </a:prstGeom>
            <a:solidFill>
              <a:srgbClr val="FFFFFF">
                <a:alpha val="5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0"/>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0"/>
            <p:cNvSpPr/>
            <p:nvPr/>
          </p:nvSpPr>
          <p:spPr>
            <a:xfrm>
              <a:off x="40483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0"/>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50"/>
          <p:cNvSpPr txBox="1"/>
          <p:nvPr/>
        </p:nvSpPr>
        <p:spPr>
          <a:xfrm>
            <a:off x="612200" y="4658738"/>
            <a:ext cx="1657800" cy="34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Web Design</a:t>
            </a:r>
            <a:endParaRPr/>
          </a:p>
        </p:txBody>
      </p:sp>
      <p:sp>
        <p:nvSpPr>
          <p:cNvPr id="584" name="Google Shape;584;p50"/>
          <p:cNvSpPr txBox="1">
            <a:spLocks noGrp="1"/>
          </p:cNvSpPr>
          <p:nvPr>
            <p:ph type="title"/>
          </p:nvPr>
        </p:nvSpPr>
        <p:spPr>
          <a:xfrm>
            <a:off x="458800" y="439550"/>
            <a:ext cx="3421500" cy="48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Design</a:t>
            </a:r>
            <a:endParaRPr sz="2200"/>
          </a:p>
        </p:txBody>
      </p:sp>
      <p:sp>
        <p:nvSpPr>
          <p:cNvPr id="586" name="Google Shape;586;p50"/>
          <p:cNvSpPr txBox="1">
            <a:spLocks noGrp="1"/>
          </p:cNvSpPr>
          <p:nvPr>
            <p:ph type="subTitle" idx="4294967295"/>
          </p:nvPr>
        </p:nvSpPr>
        <p:spPr>
          <a:xfrm>
            <a:off x="0" y="1162050"/>
            <a:ext cx="3244850" cy="3365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Previously</a:t>
            </a:r>
            <a:endParaRPr sz="1400"/>
          </a:p>
        </p:txBody>
      </p:sp>
      <p:sp>
        <p:nvSpPr>
          <p:cNvPr id="587" name="Google Shape;587;p50"/>
          <p:cNvSpPr txBox="1">
            <a:spLocks noGrp="1"/>
          </p:cNvSpPr>
          <p:nvPr>
            <p:ph type="subTitle" idx="4294967295"/>
          </p:nvPr>
        </p:nvSpPr>
        <p:spPr>
          <a:xfrm>
            <a:off x="5899150" y="1162050"/>
            <a:ext cx="3244850" cy="3365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Now</a:t>
            </a:r>
            <a:endParaRPr sz="1400">
              <a:solidFill>
                <a:schemeClr val="lt1"/>
              </a:solidFill>
            </a:endParaRPr>
          </a:p>
        </p:txBody>
      </p:sp>
      <p:pic>
        <p:nvPicPr>
          <p:cNvPr id="585" name="Google Shape;585;p50"/>
          <p:cNvPicPr preferRelativeResize="0"/>
          <p:nvPr/>
        </p:nvPicPr>
        <p:blipFill rotWithShape="1">
          <a:blip r:embed="rId3">
            <a:alphaModFix/>
          </a:blip>
          <a:srcRect b="15931"/>
          <a:stretch/>
        </p:blipFill>
        <p:spPr>
          <a:xfrm>
            <a:off x="81325" y="4590888"/>
            <a:ext cx="577831" cy="484633"/>
          </a:xfrm>
          <a:prstGeom prst="rect">
            <a:avLst/>
          </a:prstGeom>
          <a:noFill/>
          <a:ln>
            <a:noFill/>
          </a:ln>
        </p:spPr>
      </p:pic>
      <p:pic>
        <p:nvPicPr>
          <p:cNvPr id="588" name="Google Shape;588;p50"/>
          <p:cNvPicPr preferRelativeResize="0"/>
          <p:nvPr/>
        </p:nvPicPr>
        <p:blipFill rotWithShape="1">
          <a:blip r:embed="rId4">
            <a:alphaModFix/>
          </a:blip>
          <a:srcRect l="23947" t="15814" r="51772" b="15429"/>
          <a:stretch/>
        </p:blipFill>
        <p:spPr>
          <a:xfrm>
            <a:off x="1826874" y="1597300"/>
            <a:ext cx="1740749" cy="2772600"/>
          </a:xfrm>
          <a:prstGeom prst="rect">
            <a:avLst/>
          </a:prstGeom>
          <a:noFill/>
          <a:ln>
            <a:noFill/>
          </a:ln>
        </p:spPr>
      </p:pic>
      <p:pic>
        <p:nvPicPr>
          <p:cNvPr id="589" name="Google Shape;589;p50"/>
          <p:cNvPicPr preferRelativeResize="0"/>
          <p:nvPr/>
        </p:nvPicPr>
        <p:blipFill rotWithShape="1">
          <a:blip r:embed="rId5">
            <a:alphaModFix/>
          </a:blip>
          <a:srcRect l="23820" t="15978" r="51679" b="7457"/>
          <a:stretch/>
        </p:blipFill>
        <p:spPr>
          <a:xfrm>
            <a:off x="5600325" y="1597303"/>
            <a:ext cx="1740749" cy="30600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E522F"/>
            </a:gs>
            <a:gs pos="100000">
              <a:srgbClr val="FE927C"/>
            </a:gs>
          </a:gsLst>
          <a:lin ang="0" scaled="0"/>
        </a:gradFill>
        <a:effectLst/>
      </p:bgPr>
    </p:bg>
    <p:spTree>
      <p:nvGrpSpPr>
        <p:cNvPr id="1" name="Shape 593"/>
        <p:cNvGrpSpPr/>
        <p:nvPr/>
      </p:nvGrpSpPr>
      <p:grpSpPr>
        <a:xfrm>
          <a:off x="0" y="0"/>
          <a:ext cx="0" cy="0"/>
          <a:chOff x="0" y="0"/>
          <a:chExt cx="0" cy="0"/>
        </a:xfrm>
      </p:grpSpPr>
      <p:cxnSp>
        <p:nvCxnSpPr>
          <p:cNvPr id="594" name="Google Shape;594;p51"/>
          <p:cNvCxnSpPr/>
          <p:nvPr/>
        </p:nvCxnSpPr>
        <p:spPr>
          <a:xfrm>
            <a:off x="8420775" y="418900"/>
            <a:ext cx="0" cy="872100"/>
          </a:xfrm>
          <a:prstGeom prst="straightConnector1">
            <a:avLst/>
          </a:prstGeom>
          <a:noFill/>
          <a:ln w="19050" cap="flat" cmpd="sng">
            <a:solidFill>
              <a:srgbClr val="FFFFFF"/>
            </a:solidFill>
            <a:prstDash val="solid"/>
            <a:round/>
            <a:headEnd type="none" w="med" len="med"/>
            <a:tailEnd type="none" w="med" len="med"/>
          </a:ln>
        </p:spPr>
      </p:cxnSp>
      <p:grpSp>
        <p:nvGrpSpPr>
          <p:cNvPr id="595" name="Google Shape;595;p51"/>
          <p:cNvGrpSpPr/>
          <p:nvPr/>
        </p:nvGrpSpPr>
        <p:grpSpPr>
          <a:xfrm>
            <a:off x="4167750" y="4704850"/>
            <a:ext cx="808500" cy="92100"/>
            <a:chOff x="3570750" y="4704850"/>
            <a:chExt cx="808500" cy="92100"/>
          </a:xfrm>
        </p:grpSpPr>
        <p:sp>
          <p:nvSpPr>
            <p:cNvPr id="596" name="Google Shape;596;p51"/>
            <p:cNvSpPr/>
            <p:nvPr/>
          </p:nvSpPr>
          <p:spPr>
            <a:xfrm>
              <a:off x="3570750" y="4704850"/>
              <a:ext cx="92100" cy="92100"/>
            </a:xfrm>
            <a:prstGeom prst="ellipse">
              <a:avLst/>
            </a:prstGeom>
            <a:solidFill>
              <a:srgbClr val="FFFFFF">
                <a:alpha val="5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1"/>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1"/>
            <p:cNvSpPr/>
            <p:nvPr/>
          </p:nvSpPr>
          <p:spPr>
            <a:xfrm>
              <a:off x="40483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1"/>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 name="Google Shape;600;p51"/>
          <p:cNvSpPr txBox="1"/>
          <p:nvPr/>
        </p:nvSpPr>
        <p:spPr>
          <a:xfrm>
            <a:off x="612200" y="4658738"/>
            <a:ext cx="1657800" cy="34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Web Design</a:t>
            </a:r>
            <a:endParaRPr/>
          </a:p>
        </p:txBody>
      </p:sp>
      <p:sp>
        <p:nvSpPr>
          <p:cNvPr id="601" name="Google Shape;601;p51"/>
          <p:cNvSpPr txBox="1">
            <a:spLocks noGrp="1"/>
          </p:cNvSpPr>
          <p:nvPr>
            <p:ph type="title"/>
          </p:nvPr>
        </p:nvSpPr>
        <p:spPr>
          <a:xfrm>
            <a:off x="458800" y="439550"/>
            <a:ext cx="3421500" cy="48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Design Tech</a:t>
            </a:r>
            <a:endParaRPr sz="2200"/>
          </a:p>
        </p:txBody>
      </p:sp>
      <p:sp>
        <p:nvSpPr>
          <p:cNvPr id="604" name="Google Shape;604;p51"/>
          <p:cNvSpPr txBox="1">
            <a:spLocks noGrp="1"/>
          </p:cNvSpPr>
          <p:nvPr>
            <p:ph type="title" idx="4294967295"/>
          </p:nvPr>
        </p:nvSpPr>
        <p:spPr>
          <a:xfrm>
            <a:off x="0" y="1800225"/>
            <a:ext cx="3422650" cy="4794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Leveraging on Angular Material for Design</a:t>
            </a:r>
            <a:endParaRPr/>
          </a:p>
        </p:txBody>
      </p:sp>
      <p:pic>
        <p:nvPicPr>
          <p:cNvPr id="602" name="Google Shape;602;p51"/>
          <p:cNvPicPr preferRelativeResize="0"/>
          <p:nvPr/>
        </p:nvPicPr>
        <p:blipFill rotWithShape="1">
          <a:blip r:embed="rId3">
            <a:alphaModFix/>
          </a:blip>
          <a:srcRect b="15931"/>
          <a:stretch/>
        </p:blipFill>
        <p:spPr>
          <a:xfrm>
            <a:off x="81325" y="4590888"/>
            <a:ext cx="577831" cy="484633"/>
          </a:xfrm>
          <a:prstGeom prst="rect">
            <a:avLst/>
          </a:prstGeom>
          <a:noFill/>
          <a:ln>
            <a:noFill/>
          </a:ln>
        </p:spPr>
      </p:pic>
      <p:pic>
        <p:nvPicPr>
          <p:cNvPr id="603" name="Google Shape;603;p51"/>
          <p:cNvPicPr preferRelativeResize="0"/>
          <p:nvPr/>
        </p:nvPicPr>
        <p:blipFill>
          <a:blip r:embed="rId4">
            <a:alphaModFix/>
          </a:blip>
          <a:stretch>
            <a:fillRect/>
          </a:stretch>
        </p:blipFill>
        <p:spPr>
          <a:xfrm>
            <a:off x="3924300" y="1170925"/>
            <a:ext cx="1295400" cy="533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E927C"/>
            </a:gs>
            <a:gs pos="100000">
              <a:srgbClr val="FE522F"/>
            </a:gs>
          </a:gsLst>
          <a:lin ang="0" scaled="0"/>
        </a:gradFill>
        <a:effectLst/>
      </p:bgPr>
    </p:bg>
    <p:spTree>
      <p:nvGrpSpPr>
        <p:cNvPr id="1" name="Shape 164"/>
        <p:cNvGrpSpPr/>
        <p:nvPr/>
      </p:nvGrpSpPr>
      <p:grpSpPr>
        <a:xfrm>
          <a:off x="0" y="0"/>
          <a:ext cx="0" cy="0"/>
          <a:chOff x="0" y="0"/>
          <a:chExt cx="0" cy="0"/>
        </a:xfrm>
      </p:grpSpPr>
      <p:sp>
        <p:nvSpPr>
          <p:cNvPr id="166" name="Google Shape;166;p25"/>
          <p:cNvSpPr txBox="1">
            <a:spLocks noGrp="1"/>
          </p:cNvSpPr>
          <p:nvPr>
            <p:ph type="title"/>
          </p:nvPr>
        </p:nvSpPr>
        <p:spPr>
          <a:xfrm>
            <a:off x="2532900" y="3220025"/>
            <a:ext cx="4078200" cy="365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—Peter Sondergaard, Senior VP and Global Head of Research at Gartner, Inc.</a:t>
            </a:r>
            <a:endParaRPr/>
          </a:p>
        </p:txBody>
      </p:sp>
      <p:sp>
        <p:nvSpPr>
          <p:cNvPr id="165" name="Google Shape;165;p25"/>
          <p:cNvSpPr txBox="1">
            <a:spLocks noGrp="1"/>
          </p:cNvSpPr>
          <p:nvPr>
            <p:ph type="subTitle" idx="1"/>
          </p:nvPr>
        </p:nvSpPr>
        <p:spPr>
          <a:xfrm>
            <a:off x="1933200" y="1940100"/>
            <a:ext cx="5277600" cy="12633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n"/>
              <a:t>“Information is the oil of the 21st century, and analytics is the combustion engine.”</a:t>
            </a:r>
            <a:endParaRPr/>
          </a:p>
        </p:txBody>
      </p:sp>
      <p:grpSp>
        <p:nvGrpSpPr>
          <p:cNvPr id="167" name="Google Shape;167;p25"/>
          <p:cNvGrpSpPr/>
          <p:nvPr/>
        </p:nvGrpSpPr>
        <p:grpSpPr>
          <a:xfrm>
            <a:off x="4167750" y="4704850"/>
            <a:ext cx="808500" cy="92100"/>
            <a:chOff x="3570750" y="4704850"/>
            <a:chExt cx="808500" cy="92100"/>
          </a:xfrm>
        </p:grpSpPr>
        <p:sp>
          <p:nvSpPr>
            <p:cNvPr id="168" name="Google Shape;168;p25"/>
            <p:cNvSpPr/>
            <p:nvPr/>
          </p:nvSpPr>
          <p:spPr>
            <a:xfrm>
              <a:off x="35707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5"/>
            <p:cNvSpPr/>
            <p:nvPr/>
          </p:nvSpPr>
          <p:spPr>
            <a:xfrm>
              <a:off x="40483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5"/>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2" name="Google Shape;172;p25"/>
          <p:cNvCxnSpPr/>
          <p:nvPr/>
        </p:nvCxnSpPr>
        <p:spPr>
          <a:xfrm>
            <a:off x="8420775" y="790175"/>
            <a:ext cx="0" cy="8721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E522F"/>
            </a:gs>
            <a:gs pos="100000">
              <a:srgbClr val="FE927C"/>
            </a:gs>
          </a:gsLst>
          <a:lin ang="0" scaled="0"/>
        </a:gradFill>
        <a:effectLst/>
      </p:bgPr>
    </p:bg>
    <p:spTree>
      <p:nvGrpSpPr>
        <p:cNvPr id="1" name="Shape 608"/>
        <p:cNvGrpSpPr/>
        <p:nvPr/>
      </p:nvGrpSpPr>
      <p:grpSpPr>
        <a:xfrm>
          <a:off x="0" y="0"/>
          <a:ext cx="0" cy="0"/>
          <a:chOff x="0" y="0"/>
          <a:chExt cx="0" cy="0"/>
        </a:xfrm>
      </p:grpSpPr>
      <p:grpSp>
        <p:nvGrpSpPr>
          <p:cNvPr id="609" name="Google Shape;609;p52"/>
          <p:cNvGrpSpPr/>
          <p:nvPr/>
        </p:nvGrpSpPr>
        <p:grpSpPr>
          <a:xfrm>
            <a:off x="4167750" y="4704850"/>
            <a:ext cx="808500" cy="92100"/>
            <a:chOff x="3570750" y="4704850"/>
            <a:chExt cx="808500" cy="92100"/>
          </a:xfrm>
        </p:grpSpPr>
        <p:sp>
          <p:nvSpPr>
            <p:cNvPr id="610" name="Google Shape;610;p52"/>
            <p:cNvSpPr/>
            <p:nvPr/>
          </p:nvSpPr>
          <p:spPr>
            <a:xfrm>
              <a:off x="3570750" y="4704850"/>
              <a:ext cx="92100" cy="92100"/>
            </a:xfrm>
            <a:prstGeom prst="ellipse">
              <a:avLst/>
            </a:prstGeom>
            <a:solidFill>
              <a:srgbClr val="FFFFFF">
                <a:alpha val="5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2"/>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2"/>
            <p:cNvSpPr/>
            <p:nvPr/>
          </p:nvSpPr>
          <p:spPr>
            <a:xfrm>
              <a:off x="40483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2"/>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 name="Google Shape;614;p52"/>
          <p:cNvSpPr txBox="1"/>
          <p:nvPr/>
        </p:nvSpPr>
        <p:spPr>
          <a:xfrm>
            <a:off x="612200" y="4658738"/>
            <a:ext cx="1657800" cy="34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Web Design</a:t>
            </a:r>
            <a:endParaRPr/>
          </a:p>
        </p:txBody>
      </p:sp>
      <p:sp>
        <p:nvSpPr>
          <p:cNvPr id="615" name="Google Shape;615;p52"/>
          <p:cNvSpPr txBox="1">
            <a:spLocks noGrp="1"/>
          </p:cNvSpPr>
          <p:nvPr>
            <p:ph type="title"/>
          </p:nvPr>
        </p:nvSpPr>
        <p:spPr>
          <a:xfrm>
            <a:off x="458800" y="439550"/>
            <a:ext cx="3421500" cy="48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Dashboard Design</a:t>
            </a:r>
            <a:endParaRPr sz="2200"/>
          </a:p>
        </p:txBody>
      </p:sp>
      <p:sp>
        <p:nvSpPr>
          <p:cNvPr id="619" name="Google Shape;619;p52"/>
          <p:cNvSpPr txBox="1">
            <a:spLocks noGrp="1"/>
          </p:cNvSpPr>
          <p:nvPr>
            <p:ph type="title" idx="4294967295"/>
          </p:nvPr>
        </p:nvSpPr>
        <p:spPr>
          <a:xfrm>
            <a:off x="7847013" y="757238"/>
            <a:ext cx="1296987" cy="6842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a:t>See the latest update in a glance</a:t>
            </a:r>
            <a:endParaRPr sz="1200"/>
          </a:p>
        </p:txBody>
      </p:sp>
      <p:sp>
        <p:nvSpPr>
          <p:cNvPr id="620" name="Google Shape;620;p52"/>
          <p:cNvSpPr txBox="1">
            <a:spLocks noGrp="1"/>
          </p:cNvSpPr>
          <p:nvPr>
            <p:ph type="title" idx="4294967295"/>
          </p:nvPr>
        </p:nvSpPr>
        <p:spPr>
          <a:xfrm>
            <a:off x="0" y="1030288"/>
            <a:ext cx="3421063" cy="2687637"/>
          </a:xfrm>
          <a:prstGeom prst="rect">
            <a:avLst/>
          </a:prstGeom>
        </p:spPr>
        <p:txBody>
          <a:bodyPr spcFirstLastPara="1" wrap="square" lIns="91425" tIns="91425" rIns="91425" bIns="91425" anchor="b" anchorCtr="0">
            <a:noAutofit/>
          </a:bodyPr>
          <a:lstStyle/>
          <a:p>
            <a:pPr marL="457200" lvl="0" indent="-323850" algn="l" rtl="0">
              <a:spcBef>
                <a:spcPts val="1000"/>
              </a:spcBef>
              <a:spcAft>
                <a:spcPts val="0"/>
              </a:spcAft>
              <a:buSzPts val="1500"/>
              <a:buChar char="●"/>
            </a:pPr>
            <a:r>
              <a:rPr lang="en" sz="1500"/>
              <a:t>Assessment Control</a:t>
            </a:r>
            <a:endParaRPr sz="1500"/>
          </a:p>
          <a:p>
            <a:pPr marL="914400" lvl="1" indent="-323850" algn="l" rtl="0">
              <a:spcBef>
                <a:spcPts val="0"/>
              </a:spcBef>
              <a:spcAft>
                <a:spcPts val="0"/>
              </a:spcAft>
              <a:buSzPts val="1500"/>
              <a:buChar char="○"/>
            </a:pPr>
            <a:r>
              <a:rPr lang="en" sz="1500"/>
              <a:t>Update &amp; Delete</a:t>
            </a:r>
            <a:endParaRPr sz="1500"/>
          </a:p>
          <a:p>
            <a:pPr marL="914400" lvl="1" indent="-323850" algn="l" rtl="0">
              <a:spcBef>
                <a:spcPts val="0"/>
              </a:spcBef>
              <a:spcAft>
                <a:spcPts val="0"/>
              </a:spcAft>
              <a:buSzPts val="1500"/>
              <a:buChar char="○"/>
            </a:pPr>
            <a:r>
              <a:rPr lang="en" sz="1500"/>
              <a:t>Download Key</a:t>
            </a:r>
            <a:endParaRPr sz="1500"/>
          </a:p>
          <a:p>
            <a:pPr marL="457200" lvl="0" indent="-323850" algn="l" rtl="0">
              <a:spcBef>
                <a:spcPts val="1000"/>
              </a:spcBef>
              <a:spcAft>
                <a:spcPts val="0"/>
              </a:spcAft>
              <a:buSzPts val="1500"/>
              <a:buChar char="●"/>
            </a:pPr>
            <a:r>
              <a:rPr lang="en" sz="1500"/>
              <a:t>Create Assessment</a:t>
            </a:r>
            <a:endParaRPr sz="1500"/>
          </a:p>
          <a:p>
            <a:pPr marL="457200" lvl="0" indent="-323850" algn="l" rtl="0">
              <a:spcBef>
                <a:spcPts val="1000"/>
              </a:spcBef>
              <a:spcAft>
                <a:spcPts val="0"/>
              </a:spcAft>
              <a:buSzPts val="1500"/>
              <a:buChar char="●"/>
            </a:pPr>
            <a:r>
              <a:rPr lang="en" sz="1500"/>
              <a:t>Search Assessment</a:t>
            </a:r>
            <a:endParaRPr sz="1500"/>
          </a:p>
        </p:txBody>
      </p:sp>
      <p:sp>
        <p:nvSpPr>
          <p:cNvPr id="621" name="Google Shape;621;p52"/>
          <p:cNvSpPr txBox="1">
            <a:spLocks noGrp="1"/>
          </p:cNvSpPr>
          <p:nvPr>
            <p:ph type="title" idx="4294967295"/>
          </p:nvPr>
        </p:nvSpPr>
        <p:spPr>
          <a:xfrm>
            <a:off x="7847013" y="2032000"/>
            <a:ext cx="1296987" cy="68421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200"/>
              <a:t>+ Color indicators</a:t>
            </a:r>
            <a:endParaRPr sz="1200"/>
          </a:p>
        </p:txBody>
      </p:sp>
      <p:pic>
        <p:nvPicPr>
          <p:cNvPr id="616" name="Google Shape;616;p52"/>
          <p:cNvPicPr preferRelativeResize="0"/>
          <p:nvPr/>
        </p:nvPicPr>
        <p:blipFill rotWithShape="1">
          <a:blip r:embed="rId3">
            <a:alphaModFix/>
          </a:blip>
          <a:srcRect b="15931"/>
          <a:stretch/>
        </p:blipFill>
        <p:spPr>
          <a:xfrm>
            <a:off x="81325" y="4590888"/>
            <a:ext cx="577831" cy="484633"/>
          </a:xfrm>
          <a:prstGeom prst="rect">
            <a:avLst/>
          </a:prstGeom>
          <a:noFill/>
          <a:ln>
            <a:noFill/>
          </a:ln>
        </p:spPr>
      </p:pic>
      <p:pic>
        <p:nvPicPr>
          <p:cNvPr id="617" name="Google Shape;617;p52"/>
          <p:cNvPicPr preferRelativeResize="0"/>
          <p:nvPr/>
        </p:nvPicPr>
        <p:blipFill rotWithShape="1">
          <a:blip r:embed="rId4">
            <a:alphaModFix/>
          </a:blip>
          <a:srcRect l="23820" t="15978" r="51679" b="7457"/>
          <a:stretch/>
        </p:blipFill>
        <p:spPr>
          <a:xfrm>
            <a:off x="6218006" y="0"/>
            <a:ext cx="2925994" cy="5143500"/>
          </a:xfrm>
          <a:prstGeom prst="rect">
            <a:avLst/>
          </a:prstGeom>
          <a:noFill/>
          <a:ln>
            <a:noFill/>
          </a:ln>
        </p:spPr>
      </p:pic>
      <p:sp>
        <p:nvSpPr>
          <p:cNvPr id="618" name="Google Shape;618;p52"/>
          <p:cNvSpPr/>
          <p:nvPr/>
        </p:nvSpPr>
        <p:spPr>
          <a:xfrm>
            <a:off x="5685975" y="924225"/>
            <a:ext cx="531900" cy="348900"/>
          </a:xfrm>
          <a:prstGeom prst="righ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E522F"/>
            </a:gs>
            <a:gs pos="100000">
              <a:srgbClr val="FE927C"/>
            </a:gs>
          </a:gsLst>
          <a:lin ang="0" scaled="0"/>
        </a:gradFill>
        <a:effectLst/>
      </p:bgPr>
    </p:bg>
    <p:spTree>
      <p:nvGrpSpPr>
        <p:cNvPr id="1" name="Shape 625"/>
        <p:cNvGrpSpPr/>
        <p:nvPr/>
      </p:nvGrpSpPr>
      <p:grpSpPr>
        <a:xfrm>
          <a:off x="0" y="0"/>
          <a:ext cx="0" cy="0"/>
          <a:chOff x="0" y="0"/>
          <a:chExt cx="0" cy="0"/>
        </a:xfrm>
      </p:grpSpPr>
      <p:grpSp>
        <p:nvGrpSpPr>
          <p:cNvPr id="626" name="Google Shape;626;p53"/>
          <p:cNvGrpSpPr/>
          <p:nvPr/>
        </p:nvGrpSpPr>
        <p:grpSpPr>
          <a:xfrm>
            <a:off x="4167750" y="4704850"/>
            <a:ext cx="808500" cy="92100"/>
            <a:chOff x="3570750" y="4704850"/>
            <a:chExt cx="808500" cy="92100"/>
          </a:xfrm>
        </p:grpSpPr>
        <p:sp>
          <p:nvSpPr>
            <p:cNvPr id="627" name="Google Shape;627;p53"/>
            <p:cNvSpPr/>
            <p:nvPr/>
          </p:nvSpPr>
          <p:spPr>
            <a:xfrm>
              <a:off x="3570750" y="4704850"/>
              <a:ext cx="92100" cy="92100"/>
            </a:xfrm>
            <a:prstGeom prst="ellipse">
              <a:avLst/>
            </a:prstGeom>
            <a:solidFill>
              <a:srgbClr val="FFFFFF">
                <a:alpha val="5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3"/>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3"/>
            <p:cNvSpPr/>
            <p:nvPr/>
          </p:nvSpPr>
          <p:spPr>
            <a:xfrm>
              <a:off x="40483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3"/>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53"/>
          <p:cNvSpPr txBox="1"/>
          <p:nvPr/>
        </p:nvSpPr>
        <p:spPr>
          <a:xfrm>
            <a:off x="612200" y="4658738"/>
            <a:ext cx="1657800" cy="34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Web Design</a:t>
            </a:r>
            <a:endParaRPr/>
          </a:p>
        </p:txBody>
      </p:sp>
      <p:sp>
        <p:nvSpPr>
          <p:cNvPr id="632" name="Google Shape;632;p53"/>
          <p:cNvSpPr txBox="1">
            <a:spLocks noGrp="1"/>
          </p:cNvSpPr>
          <p:nvPr>
            <p:ph type="title"/>
          </p:nvPr>
        </p:nvSpPr>
        <p:spPr>
          <a:xfrm>
            <a:off x="458800" y="439550"/>
            <a:ext cx="3421500" cy="48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Data Visualisation</a:t>
            </a:r>
            <a:endParaRPr sz="2200"/>
          </a:p>
        </p:txBody>
      </p:sp>
      <p:sp>
        <p:nvSpPr>
          <p:cNvPr id="634" name="Google Shape;634;p53"/>
          <p:cNvSpPr txBox="1">
            <a:spLocks noGrp="1"/>
          </p:cNvSpPr>
          <p:nvPr>
            <p:ph type="title" idx="4294967295"/>
          </p:nvPr>
        </p:nvSpPr>
        <p:spPr>
          <a:xfrm>
            <a:off x="0" y="1030288"/>
            <a:ext cx="3941763" cy="3017837"/>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en" sz="1500"/>
              <a:t>New</a:t>
            </a:r>
            <a:endParaRPr sz="1500"/>
          </a:p>
          <a:p>
            <a:pPr marL="457200" lvl="0" indent="-323850" algn="l" rtl="0">
              <a:spcBef>
                <a:spcPts val="1000"/>
              </a:spcBef>
              <a:spcAft>
                <a:spcPts val="0"/>
              </a:spcAft>
              <a:buSzPts val="1500"/>
              <a:buChar char="+"/>
            </a:pPr>
            <a:r>
              <a:rPr lang="en" sz="1500"/>
              <a:t>Custom Made Bar Chart for future customization</a:t>
            </a:r>
            <a:endParaRPr sz="1500"/>
          </a:p>
          <a:p>
            <a:pPr marL="457200" lvl="0" indent="-323850" algn="l" rtl="0">
              <a:spcBef>
                <a:spcPts val="1000"/>
              </a:spcBef>
              <a:spcAft>
                <a:spcPts val="0"/>
              </a:spcAft>
              <a:buSzPts val="1500"/>
              <a:buChar char="+"/>
            </a:pPr>
            <a:r>
              <a:rPr lang="en" sz="1500"/>
              <a:t>Better design, using Whitespace</a:t>
            </a:r>
            <a:endParaRPr sz="1500"/>
          </a:p>
          <a:p>
            <a:pPr marL="0" lvl="0" indent="0" algn="l" rtl="0">
              <a:spcBef>
                <a:spcPts val="1000"/>
              </a:spcBef>
              <a:spcAft>
                <a:spcPts val="0"/>
              </a:spcAft>
              <a:buNone/>
            </a:pPr>
            <a:endParaRPr sz="1500"/>
          </a:p>
          <a:p>
            <a:pPr marL="0" lvl="0" indent="0" algn="l" rtl="0">
              <a:spcBef>
                <a:spcPts val="1000"/>
              </a:spcBef>
              <a:spcAft>
                <a:spcPts val="0"/>
              </a:spcAft>
              <a:buNone/>
            </a:pPr>
            <a:r>
              <a:rPr lang="en" sz="1500"/>
              <a:t>Same as Previous</a:t>
            </a:r>
            <a:endParaRPr sz="1500"/>
          </a:p>
          <a:p>
            <a:pPr marL="457200" lvl="0" indent="-323850" algn="l" rtl="0">
              <a:spcBef>
                <a:spcPts val="1000"/>
              </a:spcBef>
              <a:spcAft>
                <a:spcPts val="0"/>
              </a:spcAft>
              <a:buSzPts val="1500"/>
              <a:buChar char="●"/>
            </a:pPr>
            <a:r>
              <a:rPr lang="en" sz="1500"/>
              <a:t>Resolve status</a:t>
            </a:r>
            <a:endParaRPr sz="1500"/>
          </a:p>
          <a:p>
            <a:pPr marL="457200" lvl="0" indent="-323850" algn="l" rtl="0">
              <a:spcBef>
                <a:spcPts val="0"/>
              </a:spcBef>
              <a:spcAft>
                <a:spcPts val="0"/>
              </a:spcAft>
              <a:buSzPts val="1500"/>
              <a:buChar char="●"/>
            </a:pPr>
            <a:r>
              <a:rPr lang="en" sz="1500"/>
              <a:t>Pie chart</a:t>
            </a:r>
            <a:endParaRPr sz="1500"/>
          </a:p>
          <a:p>
            <a:pPr marL="457200" lvl="0" indent="-323850" algn="l" rtl="0">
              <a:spcBef>
                <a:spcPts val="0"/>
              </a:spcBef>
              <a:spcAft>
                <a:spcPts val="0"/>
              </a:spcAft>
              <a:buSzPts val="1500"/>
              <a:buChar char="●"/>
            </a:pPr>
            <a:r>
              <a:rPr lang="en" sz="1500"/>
              <a:t>Time Machine</a:t>
            </a:r>
            <a:endParaRPr sz="1500"/>
          </a:p>
        </p:txBody>
      </p:sp>
      <p:pic>
        <p:nvPicPr>
          <p:cNvPr id="633" name="Google Shape;633;p53"/>
          <p:cNvPicPr preferRelativeResize="0"/>
          <p:nvPr/>
        </p:nvPicPr>
        <p:blipFill rotWithShape="1">
          <a:blip r:embed="rId3">
            <a:alphaModFix/>
          </a:blip>
          <a:srcRect b="15931"/>
          <a:stretch/>
        </p:blipFill>
        <p:spPr>
          <a:xfrm>
            <a:off x="81325" y="4590888"/>
            <a:ext cx="577831" cy="484633"/>
          </a:xfrm>
          <a:prstGeom prst="rect">
            <a:avLst/>
          </a:prstGeom>
          <a:noFill/>
          <a:ln>
            <a:noFill/>
          </a:ln>
        </p:spPr>
      </p:pic>
      <p:pic>
        <p:nvPicPr>
          <p:cNvPr id="635" name="Google Shape;635;p53"/>
          <p:cNvPicPr preferRelativeResize="0"/>
          <p:nvPr/>
        </p:nvPicPr>
        <p:blipFill rotWithShape="1">
          <a:blip r:embed="rId4">
            <a:alphaModFix/>
          </a:blip>
          <a:srcRect l="23949" t="16210" r="51877" b="8534"/>
          <a:stretch/>
        </p:blipFill>
        <p:spPr>
          <a:xfrm>
            <a:off x="6217996" y="0"/>
            <a:ext cx="2936981"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E522F"/>
            </a:gs>
            <a:gs pos="100000">
              <a:srgbClr val="FE927C"/>
            </a:gs>
          </a:gsLst>
          <a:lin ang="0" scaled="0"/>
        </a:gradFill>
        <a:effectLst/>
      </p:bgPr>
    </p:bg>
    <p:spTree>
      <p:nvGrpSpPr>
        <p:cNvPr id="1" name="Shape 639"/>
        <p:cNvGrpSpPr/>
        <p:nvPr/>
      </p:nvGrpSpPr>
      <p:grpSpPr>
        <a:xfrm>
          <a:off x="0" y="0"/>
          <a:ext cx="0" cy="0"/>
          <a:chOff x="0" y="0"/>
          <a:chExt cx="0" cy="0"/>
        </a:xfrm>
      </p:grpSpPr>
      <p:grpSp>
        <p:nvGrpSpPr>
          <p:cNvPr id="640" name="Google Shape;640;p54"/>
          <p:cNvGrpSpPr/>
          <p:nvPr/>
        </p:nvGrpSpPr>
        <p:grpSpPr>
          <a:xfrm>
            <a:off x="4167750" y="4704850"/>
            <a:ext cx="808500" cy="92100"/>
            <a:chOff x="3570750" y="4704850"/>
            <a:chExt cx="808500" cy="92100"/>
          </a:xfrm>
        </p:grpSpPr>
        <p:sp>
          <p:nvSpPr>
            <p:cNvPr id="641" name="Google Shape;641;p54"/>
            <p:cNvSpPr/>
            <p:nvPr/>
          </p:nvSpPr>
          <p:spPr>
            <a:xfrm>
              <a:off x="3570750" y="4704850"/>
              <a:ext cx="92100" cy="92100"/>
            </a:xfrm>
            <a:prstGeom prst="ellipse">
              <a:avLst/>
            </a:prstGeom>
            <a:solidFill>
              <a:srgbClr val="FFFFFF">
                <a:alpha val="5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4"/>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4"/>
            <p:cNvSpPr/>
            <p:nvPr/>
          </p:nvSpPr>
          <p:spPr>
            <a:xfrm>
              <a:off x="40483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4"/>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 name="Google Shape;645;p54"/>
          <p:cNvSpPr txBox="1"/>
          <p:nvPr/>
        </p:nvSpPr>
        <p:spPr>
          <a:xfrm>
            <a:off x="612200" y="4658738"/>
            <a:ext cx="1657800" cy="34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Code Design</a:t>
            </a:r>
            <a:endParaRPr/>
          </a:p>
        </p:txBody>
      </p:sp>
      <p:sp>
        <p:nvSpPr>
          <p:cNvPr id="646" name="Google Shape;646;p54"/>
          <p:cNvSpPr txBox="1">
            <a:spLocks noGrp="1"/>
          </p:cNvSpPr>
          <p:nvPr>
            <p:ph type="title"/>
          </p:nvPr>
        </p:nvSpPr>
        <p:spPr>
          <a:xfrm>
            <a:off x="458800" y="439550"/>
            <a:ext cx="3421500" cy="48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Angular &amp; Typescript</a:t>
            </a:r>
            <a:endParaRPr sz="2200"/>
          </a:p>
        </p:txBody>
      </p:sp>
      <p:sp>
        <p:nvSpPr>
          <p:cNvPr id="647" name="Google Shape;647;p54"/>
          <p:cNvSpPr txBox="1">
            <a:spLocks noGrp="1"/>
          </p:cNvSpPr>
          <p:nvPr>
            <p:ph type="title" idx="4294967295"/>
          </p:nvPr>
        </p:nvSpPr>
        <p:spPr>
          <a:xfrm>
            <a:off x="0" y="1030288"/>
            <a:ext cx="3941763" cy="3017837"/>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en" sz="1500"/>
              <a:t>Angular</a:t>
            </a:r>
            <a:endParaRPr sz="1500"/>
          </a:p>
          <a:p>
            <a:pPr marL="457200" lvl="0" indent="-323850" algn="l" rtl="0">
              <a:spcBef>
                <a:spcPts val="1000"/>
              </a:spcBef>
              <a:spcAft>
                <a:spcPts val="0"/>
              </a:spcAft>
              <a:buSzPts val="1500"/>
              <a:buChar char="●"/>
            </a:pPr>
            <a:r>
              <a:rPr lang="en" sz="1500"/>
              <a:t>Reactivity through data binding</a:t>
            </a:r>
            <a:endParaRPr sz="1500"/>
          </a:p>
          <a:p>
            <a:pPr marL="457200" lvl="0" indent="-323850" algn="l" rtl="0">
              <a:spcBef>
                <a:spcPts val="0"/>
              </a:spcBef>
              <a:spcAft>
                <a:spcPts val="0"/>
              </a:spcAft>
              <a:buSzPts val="1500"/>
              <a:buChar char="●"/>
            </a:pPr>
            <a:r>
              <a:rPr lang="en" sz="1500"/>
              <a:t>Ables the creation isolated components</a:t>
            </a:r>
            <a:endParaRPr sz="1500"/>
          </a:p>
          <a:p>
            <a:pPr marL="457200" lvl="0" indent="-323850" algn="l" rtl="0">
              <a:spcBef>
                <a:spcPts val="0"/>
              </a:spcBef>
              <a:spcAft>
                <a:spcPts val="0"/>
              </a:spcAft>
              <a:buSzPts val="1500"/>
              <a:buChar char="●"/>
            </a:pPr>
            <a:r>
              <a:rPr lang="en" sz="1500"/>
              <a:t>Reusability</a:t>
            </a:r>
            <a:endParaRPr sz="1500"/>
          </a:p>
          <a:p>
            <a:pPr marL="0" lvl="0" indent="0" algn="l" rtl="0">
              <a:spcBef>
                <a:spcPts val="1000"/>
              </a:spcBef>
              <a:spcAft>
                <a:spcPts val="0"/>
              </a:spcAft>
              <a:buNone/>
            </a:pPr>
            <a:r>
              <a:rPr lang="en" sz="1500"/>
              <a:t>Typescript</a:t>
            </a:r>
            <a:endParaRPr sz="1500"/>
          </a:p>
          <a:p>
            <a:pPr marL="457200" lvl="0" indent="-323850" algn="l" rtl="0">
              <a:spcBef>
                <a:spcPts val="1000"/>
              </a:spcBef>
              <a:spcAft>
                <a:spcPts val="0"/>
              </a:spcAft>
              <a:buSzPts val="1500"/>
              <a:buChar char="●"/>
            </a:pPr>
            <a:r>
              <a:rPr lang="en" sz="1500"/>
              <a:t>Code scalability with “Interface oriented development”</a:t>
            </a:r>
            <a:endParaRPr sz="1500"/>
          </a:p>
        </p:txBody>
      </p:sp>
      <p:pic>
        <p:nvPicPr>
          <p:cNvPr id="648" name="Google Shape;648;p54"/>
          <p:cNvPicPr preferRelativeResize="0"/>
          <p:nvPr/>
        </p:nvPicPr>
        <p:blipFill rotWithShape="1">
          <a:blip r:embed="rId3">
            <a:alphaModFix/>
          </a:blip>
          <a:srcRect t="3005" b="28052"/>
          <a:stretch/>
        </p:blipFill>
        <p:spPr>
          <a:xfrm>
            <a:off x="56950" y="4590887"/>
            <a:ext cx="700852" cy="48463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55"/>
          <p:cNvPicPr preferRelativeResize="0"/>
          <p:nvPr/>
        </p:nvPicPr>
        <p:blipFill>
          <a:blip r:embed="rId3">
            <a:alphaModFix/>
          </a:blip>
          <a:stretch>
            <a:fillRect/>
          </a:stretch>
        </p:blipFill>
        <p:spPr>
          <a:xfrm>
            <a:off x="6129725" y="700000"/>
            <a:ext cx="2901550" cy="3100799"/>
          </a:xfrm>
          <a:prstGeom prst="rect">
            <a:avLst/>
          </a:prstGeom>
          <a:noFill/>
          <a:ln>
            <a:noFill/>
          </a:ln>
        </p:spPr>
      </p:pic>
      <p:pic>
        <p:nvPicPr>
          <p:cNvPr id="654" name="Google Shape;654;p55"/>
          <p:cNvPicPr preferRelativeResize="0"/>
          <p:nvPr/>
        </p:nvPicPr>
        <p:blipFill rotWithShape="1">
          <a:blip r:embed="rId4">
            <a:alphaModFix/>
          </a:blip>
          <a:srcRect l="7510"/>
          <a:stretch/>
        </p:blipFill>
        <p:spPr>
          <a:xfrm>
            <a:off x="180825" y="1473450"/>
            <a:ext cx="5015175" cy="1694550"/>
          </a:xfrm>
          <a:prstGeom prst="rect">
            <a:avLst/>
          </a:prstGeom>
          <a:noFill/>
          <a:ln>
            <a:noFill/>
          </a:ln>
        </p:spPr>
      </p:pic>
      <p:sp>
        <p:nvSpPr>
          <p:cNvPr id="655" name="Google Shape;655;p55"/>
          <p:cNvSpPr/>
          <p:nvPr/>
        </p:nvSpPr>
        <p:spPr>
          <a:xfrm>
            <a:off x="5326338" y="2034375"/>
            <a:ext cx="602700" cy="5727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55"/>
          <p:cNvGrpSpPr/>
          <p:nvPr/>
        </p:nvGrpSpPr>
        <p:grpSpPr>
          <a:xfrm>
            <a:off x="4167750" y="4704850"/>
            <a:ext cx="808500" cy="92100"/>
            <a:chOff x="3570750" y="4704850"/>
            <a:chExt cx="808500" cy="92100"/>
          </a:xfrm>
        </p:grpSpPr>
        <p:sp>
          <p:nvSpPr>
            <p:cNvPr id="657" name="Google Shape;657;p55"/>
            <p:cNvSpPr/>
            <p:nvPr/>
          </p:nvSpPr>
          <p:spPr>
            <a:xfrm>
              <a:off x="3570750" y="4704850"/>
              <a:ext cx="92100" cy="92100"/>
            </a:xfrm>
            <a:prstGeom prst="ellipse">
              <a:avLst/>
            </a:prstGeom>
            <a:solidFill>
              <a:srgbClr val="FFFFFF">
                <a:alpha val="5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5"/>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5"/>
            <p:cNvSpPr/>
            <p:nvPr/>
          </p:nvSpPr>
          <p:spPr>
            <a:xfrm>
              <a:off x="40483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5"/>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 name="Google Shape;661;p55"/>
          <p:cNvSpPr txBox="1"/>
          <p:nvPr/>
        </p:nvSpPr>
        <p:spPr>
          <a:xfrm>
            <a:off x="612200" y="4658738"/>
            <a:ext cx="1657800" cy="34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Code Design</a:t>
            </a:r>
            <a:endParaRPr/>
          </a:p>
        </p:txBody>
      </p:sp>
      <p:pic>
        <p:nvPicPr>
          <p:cNvPr id="662" name="Google Shape;662;p55"/>
          <p:cNvPicPr preferRelativeResize="0"/>
          <p:nvPr/>
        </p:nvPicPr>
        <p:blipFill rotWithShape="1">
          <a:blip r:embed="rId5">
            <a:alphaModFix/>
          </a:blip>
          <a:srcRect t="3005" b="28052"/>
          <a:stretch/>
        </p:blipFill>
        <p:spPr>
          <a:xfrm>
            <a:off x="56950" y="4590887"/>
            <a:ext cx="700852" cy="48463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6"/>
        <p:cNvGrpSpPr/>
        <p:nvPr/>
      </p:nvGrpSpPr>
      <p:grpSpPr>
        <a:xfrm>
          <a:off x="0" y="0"/>
          <a:ext cx="0" cy="0"/>
          <a:chOff x="0" y="0"/>
          <a:chExt cx="0" cy="0"/>
        </a:xfrm>
      </p:grpSpPr>
      <p:sp>
        <p:nvSpPr>
          <p:cNvPr id="667" name="Google Shape;667;p56"/>
          <p:cNvSpPr/>
          <p:nvPr/>
        </p:nvSpPr>
        <p:spPr>
          <a:xfrm>
            <a:off x="1856775" y="-143475"/>
            <a:ext cx="5430300" cy="5430300"/>
          </a:xfrm>
          <a:prstGeom prst="ellipse">
            <a:avLst/>
          </a:prstGeom>
          <a:gradFill>
            <a:gsLst>
              <a:gs pos="0">
                <a:srgbClr val="434343">
                  <a:alpha val="43137"/>
                </a:srgbClr>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6"/>
          <p:cNvSpPr/>
          <p:nvPr/>
        </p:nvSpPr>
        <p:spPr>
          <a:xfrm flipH="1">
            <a:off x="-9" y="1862963"/>
            <a:ext cx="5608281" cy="3280502"/>
          </a:xfrm>
          <a:custGeom>
            <a:avLst/>
            <a:gdLst/>
            <a:ahLst/>
            <a:cxnLst/>
            <a:rect l="l" t="t" r="r" b="b"/>
            <a:pathLst>
              <a:path w="113764" h="66545" extrusionOk="0">
                <a:moveTo>
                  <a:pt x="113763" y="1"/>
                </a:moveTo>
                <a:cubicBezTo>
                  <a:pt x="113763" y="1"/>
                  <a:pt x="94363" y="5103"/>
                  <a:pt x="77775" y="33272"/>
                </a:cubicBezTo>
                <a:cubicBezTo>
                  <a:pt x="67864" y="50104"/>
                  <a:pt x="57286" y="53491"/>
                  <a:pt x="45819" y="53491"/>
                </a:cubicBezTo>
                <a:cubicBezTo>
                  <a:pt x="38095" y="53491"/>
                  <a:pt x="29967" y="51954"/>
                  <a:pt x="21367" y="51954"/>
                </a:cubicBezTo>
                <a:cubicBezTo>
                  <a:pt x="0" y="51954"/>
                  <a:pt x="792" y="66545"/>
                  <a:pt x="792" y="66545"/>
                </a:cubicBezTo>
                <a:lnTo>
                  <a:pt x="113763" y="66545"/>
                </a:lnTo>
                <a:lnTo>
                  <a:pt x="113763" y="1"/>
                </a:lnTo>
                <a:close/>
              </a:path>
            </a:pathLst>
          </a:custGeom>
          <a:gradFill>
            <a:gsLst>
              <a:gs pos="0">
                <a:srgbClr val="FE522F"/>
              </a:gs>
              <a:gs pos="100000">
                <a:srgbClr val="FE927C"/>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6"/>
          <p:cNvSpPr txBox="1">
            <a:spLocks noGrp="1"/>
          </p:cNvSpPr>
          <p:nvPr>
            <p:ph type="title"/>
          </p:nvPr>
        </p:nvSpPr>
        <p:spPr>
          <a:xfrm>
            <a:off x="2721425" y="1712225"/>
            <a:ext cx="3701700" cy="16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4. Conclusion</a:t>
            </a:r>
            <a:endParaRPr sz="3600"/>
          </a:p>
        </p:txBody>
      </p:sp>
      <p:grpSp>
        <p:nvGrpSpPr>
          <p:cNvPr id="670" name="Google Shape;670;p56"/>
          <p:cNvGrpSpPr/>
          <p:nvPr/>
        </p:nvGrpSpPr>
        <p:grpSpPr>
          <a:xfrm>
            <a:off x="4167750" y="4704850"/>
            <a:ext cx="808500" cy="92100"/>
            <a:chOff x="3570750" y="4704850"/>
            <a:chExt cx="808500" cy="92100"/>
          </a:xfrm>
        </p:grpSpPr>
        <p:sp>
          <p:nvSpPr>
            <p:cNvPr id="671" name="Google Shape;671;p56"/>
            <p:cNvSpPr/>
            <p:nvPr/>
          </p:nvSpPr>
          <p:spPr>
            <a:xfrm>
              <a:off x="3570750" y="4704850"/>
              <a:ext cx="92100" cy="92100"/>
            </a:xfrm>
            <a:prstGeom prst="ellipse">
              <a:avLst/>
            </a:prstGeom>
            <a:solidFill>
              <a:srgbClr val="FFFFFF">
                <a:alpha val="5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6"/>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6"/>
            <p:cNvSpPr/>
            <p:nvPr/>
          </p:nvSpPr>
          <p:spPr>
            <a:xfrm>
              <a:off x="40483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6"/>
            <p:cNvSpPr/>
            <p:nvPr/>
          </p:nvSpPr>
          <p:spPr>
            <a:xfrm>
              <a:off x="42871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2" name="TextBox 1">
            <a:extLst>
              <a:ext uri="{FF2B5EF4-FFF2-40B4-BE49-F238E27FC236}">
                <a16:creationId xmlns:a16="http://schemas.microsoft.com/office/drawing/2014/main" id="{4916E4D3-3E97-43EA-9345-8F65B1DFF341}"/>
              </a:ext>
            </a:extLst>
          </p:cNvPr>
          <p:cNvSpPr txBox="1"/>
          <p:nvPr/>
        </p:nvSpPr>
        <p:spPr>
          <a:xfrm>
            <a:off x="3092114" y="3394912"/>
            <a:ext cx="3152275" cy="369332"/>
          </a:xfrm>
          <a:prstGeom prst="rect">
            <a:avLst/>
          </a:prstGeom>
          <a:noFill/>
        </p:spPr>
        <p:txBody>
          <a:bodyPr wrap="square" rtlCol="0">
            <a:spAutoFit/>
          </a:bodyPr>
          <a:lstStyle/>
          <a:p>
            <a:r>
              <a:rPr lang="en-US" dirty="0"/>
              <a:t>Amirul Faiz</a:t>
            </a:r>
          </a:p>
        </p:txBody>
      </p:sp>
      <p:sp>
        <p:nvSpPr>
          <p:cNvPr id="3" name="TextBox 2">
            <a:extLst>
              <a:ext uri="{FF2B5EF4-FFF2-40B4-BE49-F238E27FC236}">
                <a16:creationId xmlns:a16="http://schemas.microsoft.com/office/drawing/2014/main" id="{A4122928-9907-4918-BB49-6B495F06B52E}"/>
              </a:ext>
            </a:extLst>
          </p:cNvPr>
          <p:cNvSpPr txBox="1"/>
          <p:nvPr/>
        </p:nvSpPr>
        <p:spPr>
          <a:xfrm>
            <a:off x="5257797" y="1177090"/>
            <a:ext cx="3152275" cy="369332"/>
          </a:xfrm>
          <a:prstGeom prst="rect">
            <a:avLst/>
          </a:prstGeom>
          <a:noFill/>
        </p:spPr>
        <p:txBody>
          <a:bodyPr wrap="square" rtlCol="0">
            <a:spAutoFit/>
          </a:bodyPr>
          <a:lstStyle/>
          <a:p>
            <a:r>
              <a:rPr lang="en-US" dirty="0"/>
              <a:t>ADAPT LEARNING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grpSp>
        <p:nvGrpSpPr>
          <p:cNvPr id="683" name="Google Shape;683;p58"/>
          <p:cNvGrpSpPr/>
          <p:nvPr/>
        </p:nvGrpSpPr>
        <p:grpSpPr>
          <a:xfrm>
            <a:off x="4167750" y="4704850"/>
            <a:ext cx="808500" cy="92100"/>
            <a:chOff x="3570750" y="4704850"/>
            <a:chExt cx="808500" cy="92100"/>
          </a:xfrm>
        </p:grpSpPr>
        <p:sp>
          <p:nvSpPr>
            <p:cNvPr id="684" name="Google Shape;684;p58"/>
            <p:cNvSpPr/>
            <p:nvPr/>
          </p:nvSpPr>
          <p:spPr>
            <a:xfrm>
              <a:off x="3570750" y="4704850"/>
              <a:ext cx="92100" cy="92100"/>
            </a:xfrm>
            <a:prstGeom prst="ellipse">
              <a:avLst/>
            </a:prstGeom>
            <a:solidFill>
              <a:srgbClr val="FFFFFF">
                <a:alpha val="5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8"/>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8"/>
            <p:cNvSpPr/>
            <p:nvPr/>
          </p:nvSpPr>
          <p:spPr>
            <a:xfrm>
              <a:off x="40483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8"/>
            <p:cNvSpPr/>
            <p:nvPr/>
          </p:nvSpPr>
          <p:spPr>
            <a:xfrm>
              <a:off x="42871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58"/>
          <p:cNvSpPr txBox="1">
            <a:spLocks noGrp="1"/>
          </p:cNvSpPr>
          <p:nvPr>
            <p:ph type="ctrTitle"/>
          </p:nvPr>
        </p:nvSpPr>
        <p:spPr>
          <a:xfrm>
            <a:off x="336450" y="1631975"/>
            <a:ext cx="84711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solidFill>
                  <a:schemeClr val="lt1"/>
                </a:solidFill>
              </a:rPr>
              <a:t>Q&amp;A ? Q&amp;A : </a:t>
            </a:r>
            <a:r>
              <a:rPr lang="en" sz="5000">
                <a:solidFill>
                  <a:schemeClr val="lt1"/>
                </a:solidFill>
              </a:rPr>
              <a:t>Thanks!</a:t>
            </a:r>
            <a:endParaRPr sz="5000"/>
          </a:p>
        </p:txBody>
      </p:sp>
      <p:cxnSp>
        <p:nvCxnSpPr>
          <p:cNvPr id="689" name="Google Shape;689;p58"/>
          <p:cNvCxnSpPr/>
          <p:nvPr/>
        </p:nvCxnSpPr>
        <p:spPr>
          <a:xfrm>
            <a:off x="720000" y="418900"/>
            <a:ext cx="0" cy="872100"/>
          </a:xfrm>
          <a:prstGeom prst="straightConnector1">
            <a:avLst/>
          </a:prstGeom>
          <a:noFill/>
          <a:ln w="19050" cap="flat" cmpd="sng">
            <a:solidFill>
              <a:srgbClr val="FFFFFF"/>
            </a:solidFill>
            <a:prstDash val="solid"/>
            <a:round/>
            <a:headEnd type="none" w="med" len="med"/>
            <a:tailEnd type="none" w="med" len="med"/>
          </a:ln>
        </p:spPr>
      </p:cxnSp>
      <p:sp>
        <p:nvSpPr>
          <p:cNvPr id="690" name="Google Shape;690;p58"/>
          <p:cNvSpPr txBox="1"/>
          <p:nvPr/>
        </p:nvSpPr>
        <p:spPr>
          <a:xfrm>
            <a:off x="152400" y="2677400"/>
            <a:ext cx="3000000" cy="47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E522F"/>
            </a:gs>
            <a:gs pos="100000">
              <a:srgbClr val="FE927C"/>
            </a:gs>
          </a:gsLst>
          <a:lin ang="0" scaled="0"/>
        </a:gradFill>
        <a:effectLst/>
      </p:bgPr>
    </p:bg>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solidFill>
                  <a:srgbClr val="FFFFFF"/>
                </a:solidFill>
              </a:rPr>
              <a:t>Introduc</a:t>
            </a:r>
            <a:r>
              <a:rPr lang="en"/>
              <a:t>t</a:t>
            </a:r>
            <a:r>
              <a:rPr lang="en">
                <a:solidFill>
                  <a:srgbClr val="FFFFFF"/>
                </a:solidFill>
              </a:rPr>
              <a:t>ion</a:t>
            </a:r>
            <a:endParaRPr>
              <a:solidFill>
                <a:srgbClr val="FFFFFF"/>
              </a:solidFill>
            </a:endParaRPr>
          </a:p>
        </p:txBody>
      </p:sp>
      <p:sp>
        <p:nvSpPr>
          <p:cNvPr id="178" name="Google Shape;178;p26"/>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Project Scope and timeline</a:t>
            </a:r>
            <a:endParaRPr>
              <a:solidFill>
                <a:srgbClr val="FFFFFF"/>
              </a:solidFill>
            </a:endParaRPr>
          </a:p>
        </p:txBody>
      </p:sp>
      <p:sp>
        <p:nvSpPr>
          <p:cNvPr id="179" name="Google Shape;179;p26"/>
          <p:cNvSpPr txBox="1">
            <a:spLocks noGrp="1"/>
          </p:cNvSpPr>
          <p:nvPr>
            <p:ph type="title" idx="2"/>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Understanding</a:t>
            </a:r>
            <a:endParaRPr>
              <a:solidFill>
                <a:srgbClr val="FFFFFF"/>
              </a:solidFill>
            </a:endParaRPr>
          </a:p>
        </p:txBody>
      </p:sp>
      <p:sp>
        <p:nvSpPr>
          <p:cNvPr id="180" name="Google Shape;180;p26"/>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How it works and its’ benefits</a:t>
            </a:r>
            <a:endParaRPr>
              <a:solidFill>
                <a:srgbClr val="FFFFFF"/>
              </a:solidFill>
            </a:endParaRPr>
          </a:p>
        </p:txBody>
      </p:sp>
      <p:sp>
        <p:nvSpPr>
          <p:cNvPr id="181" name="Google Shape;181;p26"/>
          <p:cNvSpPr txBox="1">
            <a:spLocks noGrp="1"/>
          </p:cNvSpPr>
          <p:nvPr>
            <p:ph type="title" idx="4"/>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rgbClr val="FFFFFF"/>
                </a:solidFill>
              </a:rPr>
              <a:t>Conclusion</a:t>
            </a:r>
            <a:endParaRPr>
              <a:solidFill>
                <a:srgbClr val="FFFFFF"/>
              </a:solidFill>
            </a:endParaRPr>
          </a:p>
        </p:txBody>
      </p:sp>
      <p:sp>
        <p:nvSpPr>
          <p:cNvPr id="182" name="Google Shape;182;p26"/>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What’s it for the future?</a:t>
            </a:r>
            <a:endParaRPr>
              <a:solidFill>
                <a:srgbClr val="FFFFFF"/>
              </a:solidFill>
            </a:endParaRPr>
          </a:p>
        </p:txBody>
      </p:sp>
      <p:sp>
        <p:nvSpPr>
          <p:cNvPr id="183" name="Google Shape;183;p26"/>
          <p:cNvSpPr txBox="1">
            <a:spLocks noGrp="1"/>
          </p:cNvSpPr>
          <p:nvPr>
            <p:ph type="title" idx="6"/>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The Leap</a:t>
            </a:r>
            <a:endParaRPr/>
          </a:p>
        </p:txBody>
      </p:sp>
      <p:sp>
        <p:nvSpPr>
          <p:cNvPr id="184" name="Google Shape;184;p26"/>
          <p:cNvSpPr txBox="1">
            <a:spLocks noGrp="1"/>
          </p:cNvSpPr>
          <p:nvPr>
            <p:ph type="subTitle" idx="7"/>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The underlying architecture &amp; Technology used</a:t>
            </a:r>
            <a:endParaRPr/>
          </a:p>
        </p:txBody>
      </p:sp>
      <p:sp>
        <p:nvSpPr>
          <p:cNvPr id="195" name="Google Shape;195;p26"/>
          <p:cNvSpPr txBox="1">
            <a:spLocks noGrp="1"/>
          </p:cNvSpPr>
          <p:nvPr>
            <p:ph type="title" idx="8"/>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01</a:t>
            </a:r>
            <a:endParaRPr>
              <a:solidFill>
                <a:srgbClr val="FFFFFF"/>
              </a:solidFill>
            </a:endParaRPr>
          </a:p>
        </p:txBody>
      </p:sp>
      <p:sp>
        <p:nvSpPr>
          <p:cNvPr id="196" name="Google Shape;196;p26"/>
          <p:cNvSpPr txBox="1">
            <a:spLocks noGrp="1"/>
          </p:cNvSpPr>
          <p:nvPr>
            <p:ph type="title" idx="9"/>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rgbClr val="FFFFFF"/>
                </a:solidFill>
              </a:rPr>
              <a:t>02</a:t>
            </a:r>
            <a:endParaRPr>
              <a:solidFill>
                <a:srgbClr val="FFFFFF"/>
              </a:solidFill>
            </a:endParaRPr>
          </a:p>
        </p:txBody>
      </p:sp>
      <p:sp>
        <p:nvSpPr>
          <p:cNvPr id="197" name="Google Shape;197;p26"/>
          <p:cNvSpPr txBox="1">
            <a:spLocks noGrp="1"/>
          </p:cNvSpPr>
          <p:nvPr>
            <p:ph type="title" idx="13"/>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03</a:t>
            </a:r>
            <a:endParaRPr>
              <a:solidFill>
                <a:srgbClr val="FFFFFF"/>
              </a:solidFill>
            </a:endParaRPr>
          </a:p>
        </p:txBody>
      </p:sp>
      <p:sp>
        <p:nvSpPr>
          <p:cNvPr id="198" name="Google Shape;198;p26"/>
          <p:cNvSpPr txBox="1">
            <a:spLocks noGrp="1"/>
          </p:cNvSpPr>
          <p:nvPr>
            <p:ph type="title" idx="14"/>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rgbClr val="FFFFFF"/>
                </a:solidFill>
              </a:rPr>
              <a:t>04</a:t>
            </a:r>
            <a:endParaRPr>
              <a:solidFill>
                <a:srgbClr val="FFFFFF"/>
              </a:solidFill>
            </a:endParaRPr>
          </a:p>
        </p:txBody>
      </p:sp>
      <p:cxnSp>
        <p:nvCxnSpPr>
          <p:cNvPr id="185" name="Google Shape;185;p26"/>
          <p:cNvCxnSpPr/>
          <p:nvPr/>
        </p:nvCxnSpPr>
        <p:spPr>
          <a:xfrm rot="10800000">
            <a:off x="6784900" y="1892060"/>
            <a:ext cx="1635900" cy="0"/>
          </a:xfrm>
          <a:prstGeom prst="straightConnector1">
            <a:avLst/>
          </a:prstGeom>
          <a:noFill/>
          <a:ln w="19050" cap="flat" cmpd="sng">
            <a:solidFill>
              <a:srgbClr val="FFFFFF"/>
            </a:solidFill>
            <a:prstDash val="solid"/>
            <a:round/>
            <a:headEnd type="none" w="med" len="med"/>
            <a:tailEnd type="none" w="med" len="med"/>
          </a:ln>
        </p:spPr>
      </p:cxnSp>
      <p:cxnSp>
        <p:nvCxnSpPr>
          <p:cNvPr id="186" name="Google Shape;186;p26"/>
          <p:cNvCxnSpPr/>
          <p:nvPr/>
        </p:nvCxnSpPr>
        <p:spPr>
          <a:xfrm rot="10800000">
            <a:off x="6784900" y="3411935"/>
            <a:ext cx="1635900" cy="0"/>
          </a:xfrm>
          <a:prstGeom prst="straightConnector1">
            <a:avLst/>
          </a:prstGeom>
          <a:noFill/>
          <a:ln w="19050" cap="flat" cmpd="sng">
            <a:solidFill>
              <a:srgbClr val="FFFFFF"/>
            </a:solidFill>
            <a:prstDash val="solid"/>
            <a:round/>
            <a:headEnd type="none" w="med" len="med"/>
            <a:tailEnd type="none" w="med" len="med"/>
          </a:ln>
        </p:spPr>
      </p:cxnSp>
      <p:cxnSp>
        <p:nvCxnSpPr>
          <p:cNvPr id="187" name="Google Shape;187;p26"/>
          <p:cNvCxnSpPr/>
          <p:nvPr/>
        </p:nvCxnSpPr>
        <p:spPr>
          <a:xfrm rot="10800000">
            <a:off x="720000" y="1892060"/>
            <a:ext cx="1635900" cy="0"/>
          </a:xfrm>
          <a:prstGeom prst="straightConnector1">
            <a:avLst/>
          </a:prstGeom>
          <a:noFill/>
          <a:ln w="19050" cap="flat" cmpd="sng">
            <a:solidFill>
              <a:srgbClr val="FFFFFF"/>
            </a:solidFill>
            <a:prstDash val="solid"/>
            <a:round/>
            <a:headEnd type="none" w="med" len="med"/>
            <a:tailEnd type="none" w="med" len="med"/>
          </a:ln>
        </p:spPr>
      </p:cxnSp>
      <p:cxnSp>
        <p:nvCxnSpPr>
          <p:cNvPr id="188" name="Google Shape;188;p26"/>
          <p:cNvCxnSpPr/>
          <p:nvPr/>
        </p:nvCxnSpPr>
        <p:spPr>
          <a:xfrm rot="10800000">
            <a:off x="720000" y="3411935"/>
            <a:ext cx="1635900" cy="0"/>
          </a:xfrm>
          <a:prstGeom prst="straightConnector1">
            <a:avLst/>
          </a:prstGeom>
          <a:noFill/>
          <a:ln w="19050" cap="flat" cmpd="sng">
            <a:solidFill>
              <a:srgbClr val="FFFFFF"/>
            </a:solidFill>
            <a:prstDash val="solid"/>
            <a:round/>
            <a:headEnd type="none" w="med" len="med"/>
            <a:tailEnd type="none" w="med" len="med"/>
          </a:ln>
        </p:spPr>
      </p:cxnSp>
      <p:cxnSp>
        <p:nvCxnSpPr>
          <p:cNvPr id="189" name="Google Shape;189;p26"/>
          <p:cNvCxnSpPr/>
          <p:nvPr/>
        </p:nvCxnSpPr>
        <p:spPr>
          <a:xfrm>
            <a:off x="4572600" y="1726300"/>
            <a:ext cx="0" cy="2193300"/>
          </a:xfrm>
          <a:prstGeom prst="straightConnector1">
            <a:avLst/>
          </a:prstGeom>
          <a:noFill/>
          <a:ln w="19050" cap="flat" cmpd="sng">
            <a:solidFill>
              <a:srgbClr val="FFFFFF"/>
            </a:solidFill>
            <a:prstDash val="solid"/>
            <a:round/>
            <a:headEnd type="none" w="med" len="med"/>
            <a:tailEnd type="none" w="med" len="med"/>
          </a:ln>
        </p:spPr>
      </p:cxnSp>
      <p:grpSp>
        <p:nvGrpSpPr>
          <p:cNvPr id="190" name="Google Shape;190;p26"/>
          <p:cNvGrpSpPr/>
          <p:nvPr/>
        </p:nvGrpSpPr>
        <p:grpSpPr>
          <a:xfrm>
            <a:off x="4167750" y="4704850"/>
            <a:ext cx="808500" cy="92100"/>
            <a:chOff x="3570750" y="4704850"/>
            <a:chExt cx="808500" cy="92100"/>
          </a:xfrm>
        </p:grpSpPr>
        <p:sp>
          <p:nvSpPr>
            <p:cNvPr id="191" name="Google Shape;191;p26"/>
            <p:cNvSpPr/>
            <p:nvPr/>
          </p:nvSpPr>
          <p:spPr>
            <a:xfrm>
              <a:off x="35707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40483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gradFill>
          <a:gsLst>
            <a:gs pos="0">
              <a:srgbClr val="FE927C"/>
            </a:gs>
            <a:gs pos="100000">
              <a:srgbClr val="FE522F"/>
            </a:gs>
          </a:gsLst>
          <a:lin ang="2698631" scaled="0"/>
        </a:gradFill>
        <a:effectLst/>
      </p:bgPr>
    </p:bg>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 The Great Leap into the abyss</a:t>
            </a:r>
            <a:endParaRPr/>
          </a:p>
        </p:txBody>
      </p:sp>
      <p:sp>
        <p:nvSpPr>
          <p:cNvPr id="204" name="Google Shape;204;p27"/>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could enter a subtitle here if you need it</a:t>
            </a:r>
            <a:endParaRPr/>
          </a:p>
        </p:txBody>
      </p:sp>
      <p:pic>
        <p:nvPicPr>
          <p:cNvPr id="205" name="Google Shape;205;p27"/>
          <p:cNvPicPr preferRelativeResize="0"/>
          <p:nvPr/>
        </p:nvPicPr>
        <p:blipFill rotWithShape="1">
          <a:blip r:embed="rId3">
            <a:alphaModFix/>
          </a:blip>
          <a:srcRect l="13315" r="11962"/>
          <a:stretch/>
        </p:blipFill>
        <p:spPr>
          <a:xfrm>
            <a:off x="5854875" y="0"/>
            <a:ext cx="2565902" cy="5143502"/>
          </a:xfrm>
          <a:prstGeom prst="rect">
            <a:avLst/>
          </a:prstGeom>
          <a:noFill/>
          <a:ln>
            <a:noFill/>
          </a:ln>
        </p:spPr>
      </p:pic>
      <p:grpSp>
        <p:nvGrpSpPr>
          <p:cNvPr id="206" name="Google Shape;206;p27"/>
          <p:cNvGrpSpPr/>
          <p:nvPr/>
        </p:nvGrpSpPr>
        <p:grpSpPr>
          <a:xfrm>
            <a:off x="4167750" y="4704850"/>
            <a:ext cx="808500" cy="92100"/>
            <a:chOff x="3570750" y="4704850"/>
            <a:chExt cx="808500" cy="92100"/>
          </a:xfrm>
        </p:grpSpPr>
        <p:sp>
          <p:nvSpPr>
            <p:cNvPr id="207" name="Google Shape;207;p27"/>
            <p:cNvSpPr/>
            <p:nvPr/>
          </p:nvSpPr>
          <p:spPr>
            <a:xfrm>
              <a:off x="35707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40483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1" name="Google Shape;211;p27"/>
          <p:cNvCxnSpPr/>
          <p:nvPr/>
        </p:nvCxnSpPr>
        <p:spPr>
          <a:xfrm>
            <a:off x="720000" y="3695500"/>
            <a:ext cx="0" cy="8721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E927C"/>
            </a:gs>
            <a:gs pos="100000">
              <a:srgbClr val="FE522F"/>
            </a:gs>
          </a:gsLst>
          <a:lin ang="2698631" scaled="0"/>
        </a:gradFill>
        <a:effectLst/>
      </p:bgPr>
    </p:bg>
    <p:spTree>
      <p:nvGrpSpPr>
        <p:cNvPr id="1" name="Shape 215"/>
        <p:cNvGrpSpPr/>
        <p:nvPr/>
      </p:nvGrpSpPr>
      <p:grpSpPr>
        <a:xfrm>
          <a:off x="0" y="0"/>
          <a:ext cx="0" cy="0"/>
          <a:chOff x="0" y="0"/>
          <a:chExt cx="0" cy="0"/>
        </a:xfrm>
      </p:grpSpPr>
      <p:sp>
        <p:nvSpPr>
          <p:cNvPr id="216" name="Google Shape;216;p2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 Introduction</a:t>
            </a:r>
            <a:endParaRPr/>
          </a:p>
        </p:txBody>
      </p:sp>
      <p:sp>
        <p:nvSpPr>
          <p:cNvPr id="217" name="Google Shape;217;p28"/>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journey of a thousand miles begins with a single step”</a:t>
            </a:r>
            <a:endParaRPr/>
          </a:p>
        </p:txBody>
      </p:sp>
      <p:pic>
        <p:nvPicPr>
          <p:cNvPr id="218" name="Google Shape;218;p28"/>
          <p:cNvPicPr preferRelativeResize="0"/>
          <p:nvPr/>
        </p:nvPicPr>
        <p:blipFill rotWithShape="1">
          <a:blip r:embed="rId3">
            <a:alphaModFix/>
          </a:blip>
          <a:srcRect l="13315" r="11962"/>
          <a:stretch/>
        </p:blipFill>
        <p:spPr>
          <a:xfrm>
            <a:off x="5854875" y="0"/>
            <a:ext cx="2565902" cy="5143502"/>
          </a:xfrm>
          <a:prstGeom prst="rect">
            <a:avLst/>
          </a:prstGeom>
          <a:noFill/>
          <a:ln>
            <a:noFill/>
          </a:ln>
        </p:spPr>
      </p:pic>
      <p:grpSp>
        <p:nvGrpSpPr>
          <p:cNvPr id="219" name="Google Shape;219;p28"/>
          <p:cNvGrpSpPr/>
          <p:nvPr/>
        </p:nvGrpSpPr>
        <p:grpSpPr>
          <a:xfrm>
            <a:off x="4167750" y="4704850"/>
            <a:ext cx="808500" cy="92100"/>
            <a:chOff x="3570750" y="4704850"/>
            <a:chExt cx="808500" cy="92100"/>
          </a:xfrm>
        </p:grpSpPr>
        <p:sp>
          <p:nvSpPr>
            <p:cNvPr id="220" name="Google Shape;220;p28"/>
            <p:cNvSpPr/>
            <p:nvPr/>
          </p:nvSpPr>
          <p:spPr>
            <a:xfrm>
              <a:off x="35707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p:nvPr/>
          </p:nvSpPr>
          <p:spPr>
            <a:xfrm>
              <a:off x="40483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4" name="Google Shape;224;p28"/>
          <p:cNvCxnSpPr/>
          <p:nvPr/>
        </p:nvCxnSpPr>
        <p:spPr>
          <a:xfrm>
            <a:off x="720000" y="3695500"/>
            <a:ext cx="0" cy="8721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E522F"/>
            </a:gs>
            <a:gs pos="100000">
              <a:srgbClr val="FE927C"/>
            </a:gs>
          </a:gsLst>
          <a:lin ang="0" scaled="0"/>
        </a:gradFill>
        <a:effectLst/>
      </p:bgPr>
    </p:bg>
    <p:spTree>
      <p:nvGrpSpPr>
        <p:cNvPr id="1" name="Shape 228"/>
        <p:cNvGrpSpPr/>
        <p:nvPr/>
      </p:nvGrpSpPr>
      <p:grpSpPr>
        <a:xfrm>
          <a:off x="0" y="0"/>
          <a:ext cx="0" cy="0"/>
          <a:chOff x="0" y="0"/>
          <a:chExt cx="0" cy="0"/>
        </a:xfrm>
      </p:grpSpPr>
      <p:sp>
        <p:nvSpPr>
          <p:cNvPr id="229" name="Google Shape;229;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What is Exserlan?</a:t>
            </a:r>
            <a:endParaRPr/>
          </a:p>
        </p:txBody>
      </p:sp>
      <p:sp>
        <p:nvSpPr>
          <p:cNvPr id="230" name="Google Shape;230;p29"/>
          <p:cNvSpPr txBox="1">
            <a:spLocks noGrp="1"/>
          </p:cNvSpPr>
          <p:nvPr>
            <p:ph type="subTitle" idx="1"/>
          </p:nvPr>
        </p:nvSpPr>
        <p:spPr>
          <a:xfrm>
            <a:off x="2010000" y="2181600"/>
            <a:ext cx="5124000" cy="189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The project is meant to create a real time learning analytics system to aid lecturers to gather instant insights into learners' progress</a:t>
            </a:r>
            <a:endParaRPr sz="1600"/>
          </a:p>
          <a:p>
            <a:pPr marL="0" lvl="0" indent="0" algn="l" rtl="0">
              <a:spcBef>
                <a:spcPts val="0"/>
              </a:spcBef>
              <a:spcAft>
                <a:spcPts val="0"/>
              </a:spcAft>
              <a:buNone/>
            </a:pPr>
            <a:endParaRPr sz="1600"/>
          </a:p>
          <a:p>
            <a:pPr marL="0" lvl="0" indent="0" algn="ctr" rtl="0">
              <a:spcBef>
                <a:spcPts val="0"/>
              </a:spcBef>
              <a:spcAft>
                <a:spcPts val="0"/>
              </a:spcAft>
              <a:buNone/>
            </a:pPr>
            <a:endParaRPr sz="1600"/>
          </a:p>
        </p:txBody>
      </p:sp>
      <p:grpSp>
        <p:nvGrpSpPr>
          <p:cNvPr id="231" name="Google Shape;231;p29"/>
          <p:cNvGrpSpPr/>
          <p:nvPr/>
        </p:nvGrpSpPr>
        <p:grpSpPr>
          <a:xfrm>
            <a:off x="4167750" y="4704850"/>
            <a:ext cx="808500" cy="92100"/>
            <a:chOff x="3570750" y="4704850"/>
            <a:chExt cx="808500" cy="92100"/>
          </a:xfrm>
        </p:grpSpPr>
        <p:sp>
          <p:nvSpPr>
            <p:cNvPr id="232" name="Google Shape;232;p29"/>
            <p:cNvSpPr/>
            <p:nvPr/>
          </p:nvSpPr>
          <p:spPr>
            <a:xfrm>
              <a:off x="35707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0483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6" name="Google Shape;236;p29"/>
          <p:cNvCxnSpPr/>
          <p:nvPr/>
        </p:nvCxnSpPr>
        <p:spPr>
          <a:xfrm>
            <a:off x="8420775" y="3695500"/>
            <a:ext cx="0" cy="8721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pic>
        <p:nvPicPr>
          <p:cNvPr id="241" name="Google Shape;241;p30"/>
          <p:cNvPicPr preferRelativeResize="0"/>
          <p:nvPr/>
        </p:nvPicPr>
        <p:blipFill rotWithShape="1">
          <a:blip r:embed="rId4">
            <a:alphaModFix/>
          </a:blip>
          <a:srcRect l="12569" r="15724" b="28294"/>
          <a:stretch/>
        </p:blipFill>
        <p:spPr>
          <a:xfrm>
            <a:off x="0" y="0"/>
            <a:ext cx="9144000" cy="5143500"/>
          </a:xfrm>
          <a:prstGeom prst="rect">
            <a:avLst/>
          </a:prstGeom>
          <a:noFill/>
          <a:ln>
            <a:noFill/>
          </a:ln>
        </p:spPr>
      </p:pic>
      <p:sp>
        <p:nvSpPr>
          <p:cNvPr id="242" name="Google Shape;242;p30"/>
          <p:cNvSpPr txBox="1">
            <a:spLocks noGrp="1"/>
          </p:cNvSpPr>
          <p:nvPr>
            <p:ph type="title"/>
          </p:nvPr>
        </p:nvSpPr>
        <p:spPr>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The Start</a:t>
            </a:r>
            <a:endParaRPr>
              <a:solidFill>
                <a:srgbClr val="000000"/>
              </a:solidFill>
            </a:endParaRPr>
          </a:p>
        </p:txBody>
      </p:sp>
      <p:grpSp>
        <p:nvGrpSpPr>
          <p:cNvPr id="244" name="Google Shape;244;p30"/>
          <p:cNvGrpSpPr/>
          <p:nvPr/>
        </p:nvGrpSpPr>
        <p:grpSpPr>
          <a:xfrm>
            <a:off x="4167750" y="4704850"/>
            <a:ext cx="808500" cy="92100"/>
            <a:chOff x="3570750" y="4704850"/>
            <a:chExt cx="808500" cy="92100"/>
          </a:xfrm>
        </p:grpSpPr>
        <p:sp>
          <p:nvSpPr>
            <p:cNvPr id="245" name="Google Shape;245;p30"/>
            <p:cNvSpPr/>
            <p:nvPr/>
          </p:nvSpPr>
          <p:spPr>
            <a:xfrm>
              <a:off x="35707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40483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E927C"/>
            </a:gs>
            <a:gs pos="100000">
              <a:srgbClr val="FE522F"/>
            </a:gs>
          </a:gsLst>
          <a:lin ang="2698631" scaled="0"/>
        </a:gradFill>
        <a:effectLst/>
      </p:bgPr>
    </p:bg>
    <p:spTree>
      <p:nvGrpSpPr>
        <p:cNvPr id="1" name="Shape 252"/>
        <p:cNvGrpSpPr/>
        <p:nvPr/>
      </p:nvGrpSpPr>
      <p:grpSpPr>
        <a:xfrm>
          <a:off x="0" y="0"/>
          <a:ext cx="0" cy="0"/>
          <a:chOff x="0" y="0"/>
          <a:chExt cx="0" cy="0"/>
        </a:xfrm>
      </p:grpSpPr>
      <p:sp>
        <p:nvSpPr>
          <p:cNvPr id="253" name="Google Shape;253;p3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What’s Been Given?</a:t>
            </a:r>
            <a:endParaRPr/>
          </a:p>
        </p:txBody>
      </p:sp>
      <p:sp>
        <p:nvSpPr>
          <p:cNvPr id="254" name="Google Shape;254;p31"/>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Where Lecturer’s would input the Database ID and Access Key taken from SurveyJS</a:t>
            </a:r>
            <a:endParaRPr/>
          </a:p>
        </p:txBody>
      </p:sp>
      <p:sp>
        <p:nvSpPr>
          <p:cNvPr id="255" name="Google Shape;255;p31"/>
          <p:cNvSpPr txBox="1">
            <a:spLocks noGrp="1"/>
          </p:cNvSpPr>
          <p:nvPr>
            <p:ph type="title" idx="2"/>
          </p:nvPr>
        </p:nvSpPr>
        <p:spPr>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Front Page</a:t>
            </a:r>
            <a:endParaRPr/>
          </a:p>
        </p:txBody>
      </p:sp>
      <p:sp>
        <p:nvSpPr>
          <p:cNvPr id="256" name="Google Shape;256;p31"/>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Controls the refreshes of data at a set rate requesting from SurveyJS</a:t>
            </a:r>
            <a:endParaRPr/>
          </a:p>
        </p:txBody>
      </p:sp>
      <p:sp>
        <p:nvSpPr>
          <p:cNvPr id="257" name="Google Shape;257;p31"/>
          <p:cNvSpPr txBox="1">
            <a:spLocks noGrp="1"/>
          </p:cNvSpPr>
          <p:nvPr>
            <p:ph type="title" idx="4"/>
          </p:nvPr>
        </p:nvSpPr>
        <p:spPr>
          <a:xfrm>
            <a:off x="5606250" y="2848825"/>
            <a:ext cx="17289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Data controller</a:t>
            </a:r>
            <a:endParaRPr/>
          </a:p>
        </p:txBody>
      </p:sp>
      <p:grpSp>
        <p:nvGrpSpPr>
          <p:cNvPr id="258" name="Google Shape;258;p31"/>
          <p:cNvGrpSpPr/>
          <p:nvPr/>
        </p:nvGrpSpPr>
        <p:grpSpPr>
          <a:xfrm>
            <a:off x="4167750" y="4704850"/>
            <a:ext cx="808500" cy="92100"/>
            <a:chOff x="3570750" y="4704850"/>
            <a:chExt cx="808500" cy="92100"/>
          </a:xfrm>
        </p:grpSpPr>
        <p:sp>
          <p:nvSpPr>
            <p:cNvPr id="259" name="Google Shape;259;p31"/>
            <p:cNvSpPr/>
            <p:nvPr/>
          </p:nvSpPr>
          <p:spPr>
            <a:xfrm>
              <a:off x="3570750" y="4704850"/>
              <a:ext cx="92100" cy="9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38095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40483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4287150" y="4704850"/>
              <a:ext cx="92100" cy="92100"/>
            </a:xfrm>
            <a:prstGeom prst="ellipse">
              <a:avLst/>
            </a:pr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31"/>
          <p:cNvCxnSpPr/>
          <p:nvPr/>
        </p:nvCxnSpPr>
        <p:spPr>
          <a:xfrm>
            <a:off x="8420775" y="418900"/>
            <a:ext cx="0" cy="872100"/>
          </a:xfrm>
          <a:prstGeom prst="straightConnector1">
            <a:avLst/>
          </a:prstGeom>
          <a:noFill/>
          <a:ln w="19050" cap="flat" cmpd="sng">
            <a:solidFill>
              <a:srgbClr val="FFFFFF"/>
            </a:solidFill>
            <a:prstDash val="solid"/>
            <a:round/>
            <a:headEnd type="none" w="med" len="med"/>
            <a:tailEnd type="none" w="med" len="med"/>
          </a:ln>
        </p:spPr>
      </p:cxnSp>
      <p:pic>
        <p:nvPicPr>
          <p:cNvPr id="264" name="Google Shape;264;p31"/>
          <p:cNvPicPr preferRelativeResize="0"/>
          <p:nvPr/>
        </p:nvPicPr>
        <p:blipFill rotWithShape="1">
          <a:blip r:embed="rId3">
            <a:alphaModFix/>
          </a:blip>
          <a:srcRect l="13992" t="8164" r="27459" b="54195"/>
          <a:stretch/>
        </p:blipFill>
        <p:spPr>
          <a:xfrm>
            <a:off x="996650" y="1576625"/>
            <a:ext cx="3405326" cy="1231400"/>
          </a:xfrm>
          <a:prstGeom prst="rect">
            <a:avLst/>
          </a:prstGeom>
          <a:noFill/>
          <a:ln>
            <a:noFill/>
          </a:ln>
        </p:spPr>
      </p:pic>
      <p:pic>
        <p:nvPicPr>
          <p:cNvPr id="265" name="Google Shape;265;p31"/>
          <p:cNvPicPr preferRelativeResize="0"/>
          <p:nvPr/>
        </p:nvPicPr>
        <p:blipFill rotWithShape="1">
          <a:blip r:embed="rId4">
            <a:alphaModFix/>
          </a:blip>
          <a:srcRect l="14552" t="22136" r="39640" b="48414"/>
          <a:stretch/>
        </p:blipFill>
        <p:spPr>
          <a:xfrm>
            <a:off x="4768038" y="1576625"/>
            <a:ext cx="3405326" cy="1231400"/>
          </a:xfrm>
          <a:prstGeom prst="rect">
            <a:avLst/>
          </a:prstGeom>
          <a:noFill/>
          <a:ln>
            <a:no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TM03457510[[fn=Savon]]</Template>
  <TotalTime>0</TotalTime>
  <Words>737</Words>
  <Application>Microsoft Office PowerPoint</Application>
  <PresentationFormat>On-screen Show (16:9)</PresentationFormat>
  <Paragraphs>172</Paragraphs>
  <Slides>36</Slides>
  <Notes>36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Montserrat</vt:lpstr>
      <vt:lpstr>BenchNine</vt:lpstr>
      <vt:lpstr>Garamond</vt:lpstr>
      <vt:lpstr>Muli</vt:lpstr>
      <vt:lpstr>Open Sans</vt:lpstr>
      <vt:lpstr>Montserrat SemiBold</vt:lpstr>
      <vt:lpstr>Arial</vt:lpstr>
      <vt:lpstr>Century Gothic</vt:lpstr>
      <vt:lpstr>Savon</vt:lpstr>
      <vt:lpstr>FYPJ Exserlan Realtime Data Visualisation</vt:lpstr>
      <vt:lpstr>So outdated!</vt:lpstr>
      <vt:lpstr>—Peter Sondergaard, Senior VP and Global Head of Research at Gartner, Inc.</vt:lpstr>
      <vt:lpstr>Introduction</vt:lpstr>
      <vt:lpstr>01. The Great Leap into the abyss</vt:lpstr>
      <vt:lpstr>01. Introduction</vt:lpstr>
      <vt:lpstr>What is Exserlan?</vt:lpstr>
      <vt:lpstr>The Start</vt:lpstr>
      <vt:lpstr>What’s Been Given?</vt:lpstr>
      <vt:lpstr>Visualisation</vt:lpstr>
      <vt:lpstr>Timeline</vt:lpstr>
      <vt:lpstr>ML</vt:lpstr>
      <vt:lpstr>Exserlan Understanding</vt:lpstr>
      <vt:lpstr>Lecturer to Create Account and a blank Survey in SurveyJS Create a text file with the PostID given in the blank Survey and put it with the folder for the assessment Enter the Access ID and Post ID give by SurveyJS into Exserlan</vt:lpstr>
      <vt:lpstr>Student</vt:lpstr>
      <vt:lpstr>How does it benefits me as a lecturer?</vt:lpstr>
      <vt:lpstr>Bar Chart</vt:lpstr>
      <vt:lpstr>Resolve Status</vt:lpstr>
      <vt:lpstr>The Time Machine</vt:lpstr>
      <vt:lpstr>Difficulties Face</vt:lpstr>
      <vt:lpstr>Scary Fact That I found out</vt:lpstr>
      <vt:lpstr>02. The Leap Exserlan-Angular</vt:lpstr>
      <vt:lpstr>Tackling Various Issues</vt:lpstr>
      <vt:lpstr>Student</vt:lpstr>
      <vt:lpstr>Testing Tool</vt:lpstr>
      <vt:lpstr>Solution Architecture</vt:lpstr>
      <vt:lpstr>User Journey</vt:lpstr>
      <vt:lpstr>Design</vt:lpstr>
      <vt:lpstr>Leveraging on Angular Material for Design</vt:lpstr>
      <vt:lpstr>See the latest update in a glance</vt:lpstr>
      <vt:lpstr>New Custom Made Bar Chart for future customization Better design, using Whitespace  Same as Previous Resolve status Pie chart Time Machine</vt:lpstr>
      <vt:lpstr>Angular Reactivity through data binding Ables the creation isolated components Reusability Typescript Code scalability with “Interface oriented development”</vt:lpstr>
      <vt:lpstr>PowerPoint Presentation</vt:lpstr>
      <vt:lpstr>4. Conclusion</vt:lpstr>
      <vt:lpstr>PowerPoint Presentation</vt:lpstr>
      <vt:lpstr>Q&amp;A ? Q&amp;A : 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FYPJ Exserlan Realtime Data Visualisation</dc:title>
  <cp:lastModifiedBy>Judgement</cp:lastModifiedBy>
  <cp:revision>2</cp:revision>
  <dcterms:modified xsi:type="dcterms:W3CDTF">2019-12-29T05:01:07Z</dcterms:modified>
</cp:coreProperties>
</file>